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62" r:id="rId4"/>
    <p:sldId id="258" r:id="rId5"/>
    <p:sldId id="259" r:id="rId6"/>
    <p:sldId id="260" r:id="rId7"/>
    <p:sldId id="261" r:id="rId8"/>
    <p:sldId id="263" r:id="rId9"/>
    <p:sldId id="264" r:id="rId10"/>
    <p:sldId id="265" r:id="rId11"/>
    <p:sldId id="394" r:id="rId12"/>
    <p:sldId id="387" r:id="rId13"/>
    <p:sldId id="388" r:id="rId14"/>
    <p:sldId id="402" r:id="rId15"/>
    <p:sldId id="390" r:id="rId16"/>
    <p:sldId id="391" r:id="rId17"/>
    <p:sldId id="392" r:id="rId18"/>
    <p:sldId id="396" r:id="rId19"/>
    <p:sldId id="398" r:id="rId20"/>
    <p:sldId id="404" r:id="rId21"/>
    <p:sldId id="403" r:id="rId22"/>
    <p:sldId id="266" r:id="rId23"/>
    <p:sldId id="267" r:id="rId24"/>
    <p:sldId id="268" r:id="rId25"/>
    <p:sldId id="405" r:id="rId26"/>
    <p:sldId id="406" r:id="rId27"/>
    <p:sldId id="407" r:id="rId28"/>
    <p:sldId id="408" r:id="rId29"/>
    <p:sldId id="270" r:id="rId30"/>
    <p:sldId id="271" r:id="rId31"/>
    <p:sldId id="272" r:id="rId32"/>
    <p:sldId id="409" r:id="rId33"/>
    <p:sldId id="410" r:id="rId34"/>
    <p:sldId id="411" r:id="rId35"/>
    <p:sldId id="414" r:id="rId36"/>
    <p:sldId id="412" r:id="rId37"/>
    <p:sldId id="413" r:id="rId38"/>
    <p:sldId id="415" r:id="rId39"/>
    <p:sldId id="416" r:id="rId40"/>
    <p:sldId id="417" r:id="rId41"/>
    <p:sldId id="418" r:id="rId42"/>
    <p:sldId id="419" r:id="rId43"/>
    <p:sldId id="421" r:id="rId44"/>
    <p:sldId id="422" r:id="rId45"/>
    <p:sldId id="424" r:id="rId46"/>
    <p:sldId id="425" r:id="rId47"/>
    <p:sldId id="426" r:id="rId48"/>
    <p:sldId id="27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image" Target="../media/image32.svg"/><Relationship Id="rId1" Type="http://schemas.openxmlformats.org/officeDocument/2006/relationships/image" Target="../media/image22.png"/><Relationship Id="rId6" Type="http://schemas.openxmlformats.org/officeDocument/2006/relationships/image" Target="../media/image36.svg"/><Relationship Id="rId11" Type="http://schemas.openxmlformats.org/officeDocument/2006/relationships/image" Target="../media/image18.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5.sv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image" Target="../media/image32.svg"/><Relationship Id="rId1" Type="http://schemas.openxmlformats.org/officeDocument/2006/relationships/image" Target="../media/image22.png"/><Relationship Id="rId6" Type="http://schemas.openxmlformats.org/officeDocument/2006/relationships/image" Target="../media/image36.svg"/><Relationship Id="rId11" Type="http://schemas.openxmlformats.org/officeDocument/2006/relationships/image" Target="../media/image18.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F7747-3019-4299-A91C-DEE759E7A17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8DCEBCE-DED2-4235-BDCF-9A638344033E}">
      <dgm:prSet custT="1"/>
      <dgm:spPr/>
      <dgm:t>
        <a:bodyPr/>
        <a:lstStyle/>
        <a:p>
          <a:pPr>
            <a:lnSpc>
              <a:spcPct val="100000"/>
            </a:lnSpc>
          </a:pPr>
          <a:r>
            <a:rPr lang="en-US" sz="1800" b="1" i="0" dirty="0"/>
            <a:t>Machine Learning:</a:t>
          </a:r>
          <a:r>
            <a:rPr lang="en-US" sz="1800" b="0" i="0" dirty="0"/>
            <a:t> Traditional machine learning models, such as linear regression, decision trees, and support vector machines, often rely on manually engineered features.</a:t>
          </a:r>
          <a:endParaRPr lang="en-US" sz="1800" dirty="0"/>
        </a:p>
      </dgm:t>
    </dgm:pt>
    <dgm:pt modelId="{5EE96016-B5DD-4EFB-8E9B-8381E6785E81}" type="parTrans" cxnId="{DCCD1960-D426-425A-BB94-DEE08FAFDC13}">
      <dgm:prSet/>
      <dgm:spPr/>
      <dgm:t>
        <a:bodyPr/>
        <a:lstStyle/>
        <a:p>
          <a:endParaRPr lang="en-US"/>
        </a:p>
      </dgm:t>
    </dgm:pt>
    <dgm:pt modelId="{5AB65788-14AC-47B5-9474-E54B1A6EBFB8}" type="sibTrans" cxnId="{DCCD1960-D426-425A-BB94-DEE08FAFDC13}">
      <dgm:prSet/>
      <dgm:spPr/>
      <dgm:t>
        <a:bodyPr/>
        <a:lstStyle/>
        <a:p>
          <a:endParaRPr lang="en-US"/>
        </a:p>
      </dgm:t>
    </dgm:pt>
    <dgm:pt modelId="{FF834EC5-6624-483C-922E-B5FB04A4B37E}">
      <dgm:prSet custT="1"/>
      <dgm:spPr/>
      <dgm:t>
        <a:bodyPr/>
        <a:lstStyle/>
        <a:p>
          <a:pPr>
            <a:lnSpc>
              <a:spcPct val="100000"/>
            </a:lnSpc>
          </a:pPr>
          <a:r>
            <a:rPr lang="en-US" sz="1800" b="1" i="0" kern="1200" cap="none" dirty="0">
              <a:solidFill>
                <a:prstClr val="black">
                  <a:hueOff val="0"/>
                  <a:satOff val="0"/>
                  <a:lumOff val="0"/>
                  <a:alphaOff val="0"/>
                </a:prstClr>
              </a:solidFill>
              <a:latin typeface="Calibri" panose="020F0502020204030204"/>
              <a:ea typeface="+mn-ea"/>
              <a:cs typeface="+mn-cs"/>
            </a:rPr>
            <a:t>Deep learning: </a:t>
          </a:r>
          <a:r>
            <a:rPr lang="en-US" sz="1800" b="0" i="0" kern="1200" cap="none" dirty="0">
              <a:solidFill>
                <a:prstClr val="black">
                  <a:hueOff val="0"/>
                  <a:satOff val="0"/>
                  <a:lumOff val="0"/>
                  <a:alphaOff val="0"/>
                </a:prstClr>
              </a:solidFill>
              <a:latin typeface="Calibri" panose="020F0502020204030204"/>
              <a:ea typeface="+mn-ea"/>
              <a:cs typeface="+mn-cs"/>
            </a:rPr>
            <a:t>Deep learning models, specifically neural networks, automatically learn hierarchical representations of data. Each layer in a neural network can learn increasingly complex features from the raw data</a:t>
          </a:r>
        </a:p>
      </dgm:t>
    </dgm:pt>
    <dgm:pt modelId="{1C57470B-EC65-4C9E-91CC-01DAFE779FBA}" type="parTrans" cxnId="{51CC80A4-D7FC-4AC4-81D6-E0C946E2E753}">
      <dgm:prSet/>
      <dgm:spPr/>
      <dgm:t>
        <a:bodyPr/>
        <a:lstStyle/>
        <a:p>
          <a:endParaRPr lang="en-US"/>
        </a:p>
      </dgm:t>
    </dgm:pt>
    <dgm:pt modelId="{515C3CC5-E854-407D-9AD1-880B486469B5}" type="sibTrans" cxnId="{51CC80A4-D7FC-4AC4-81D6-E0C946E2E753}">
      <dgm:prSet/>
      <dgm:spPr/>
      <dgm:t>
        <a:bodyPr/>
        <a:lstStyle/>
        <a:p>
          <a:endParaRPr lang="en-US"/>
        </a:p>
      </dgm:t>
    </dgm:pt>
    <dgm:pt modelId="{912A8175-CAFB-4D0C-8CE7-2FA2B7A31667}" type="pres">
      <dgm:prSet presAssocID="{4F1F7747-3019-4299-A91C-DEE759E7A17A}" presName="root" presStyleCnt="0">
        <dgm:presLayoutVars>
          <dgm:dir/>
          <dgm:resizeHandles val="exact"/>
        </dgm:presLayoutVars>
      </dgm:prSet>
      <dgm:spPr/>
    </dgm:pt>
    <dgm:pt modelId="{E5BC79D3-94E6-4A64-8D38-D4FEE55E7074}" type="pres">
      <dgm:prSet presAssocID="{68DCEBCE-DED2-4235-BDCF-9A638344033E}" presName="compNode" presStyleCnt="0"/>
      <dgm:spPr/>
    </dgm:pt>
    <dgm:pt modelId="{53A7E83C-B4A3-42BC-A996-6BEEB756CFF4}" type="pres">
      <dgm:prSet presAssocID="{68DCEBCE-DED2-4235-BDCF-9A638344033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FFCB3669-A390-4DF3-826B-E2704555BCC5}" type="pres">
      <dgm:prSet presAssocID="{68DCEBCE-DED2-4235-BDCF-9A638344033E}" presName="spaceRect" presStyleCnt="0"/>
      <dgm:spPr/>
    </dgm:pt>
    <dgm:pt modelId="{4CCC56EE-C555-43F4-8153-66E9EA6955BF}" type="pres">
      <dgm:prSet presAssocID="{68DCEBCE-DED2-4235-BDCF-9A638344033E}" presName="textRect" presStyleLbl="revTx" presStyleIdx="0" presStyleCnt="2">
        <dgm:presLayoutVars>
          <dgm:chMax val="1"/>
          <dgm:chPref val="1"/>
        </dgm:presLayoutVars>
      </dgm:prSet>
      <dgm:spPr/>
    </dgm:pt>
    <dgm:pt modelId="{5784290F-B8C4-4613-8149-09560E9BFD91}" type="pres">
      <dgm:prSet presAssocID="{5AB65788-14AC-47B5-9474-E54B1A6EBFB8}" presName="sibTrans" presStyleCnt="0"/>
      <dgm:spPr/>
    </dgm:pt>
    <dgm:pt modelId="{065E72A4-E9C9-4A94-A3D5-22323158A2A8}" type="pres">
      <dgm:prSet presAssocID="{FF834EC5-6624-483C-922E-B5FB04A4B37E}" presName="compNode" presStyleCnt="0"/>
      <dgm:spPr/>
    </dgm:pt>
    <dgm:pt modelId="{154AD70E-66D1-4C77-87F3-41224F58A82B}" type="pres">
      <dgm:prSet presAssocID="{FF834EC5-6624-483C-922E-B5FB04A4B3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DCA7FC9E-54C8-4BF2-AF21-735F22DEFF79}" type="pres">
      <dgm:prSet presAssocID="{FF834EC5-6624-483C-922E-B5FB04A4B37E}" presName="spaceRect" presStyleCnt="0"/>
      <dgm:spPr/>
    </dgm:pt>
    <dgm:pt modelId="{4AEB5CED-18F7-429F-A662-1B2235D8090C}" type="pres">
      <dgm:prSet presAssocID="{FF834EC5-6624-483C-922E-B5FB04A4B37E}" presName="textRect" presStyleLbl="revTx" presStyleIdx="1" presStyleCnt="2">
        <dgm:presLayoutVars>
          <dgm:chMax val="1"/>
          <dgm:chPref val="1"/>
        </dgm:presLayoutVars>
      </dgm:prSet>
      <dgm:spPr/>
    </dgm:pt>
  </dgm:ptLst>
  <dgm:cxnLst>
    <dgm:cxn modelId="{DCCD1960-D426-425A-BB94-DEE08FAFDC13}" srcId="{4F1F7747-3019-4299-A91C-DEE759E7A17A}" destId="{68DCEBCE-DED2-4235-BDCF-9A638344033E}" srcOrd="0" destOrd="0" parTransId="{5EE96016-B5DD-4EFB-8E9B-8381E6785E81}" sibTransId="{5AB65788-14AC-47B5-9474-E54B1A6EBFB8}"/>
    <dgm:cxn modelId="{DA0F516A-C08B-4B25-B609-E94E6C26E0AF}" type="presOf" srcId="{68DCEBCE-DED2-4235-BDCF-9A638344033E}" destId="{4CCC56EE-C555-43F4-8153-66E9EA6955BF}" srcOrd="0" destOrd="0" presId="urn:microsoft.com/office/officeart/2018/2/layout/IconLabelList"/>
    <dgm:cxn modelId="{8FF4C377-F344-44B8-82FD-9B927FD93D60}" type="presOf" srcId="{FF834EC5-6624-483C-922E-B5FB04A4B37E}" destId="{4AEB5CED-18F7-429F-A662-1B2235D8090C}" srcOrd="0" destOrd="0" presId="urn:microsoft.com/office/officeart/2018/2/layout/IconLabelList"/>
    <dgm:cxn modelId="{8FD1D690-0951-46F3-867E-B3C467615472}" type="presOf" srcId="{4F1F7747-3019-4299-A91C-DEE759E7A17A}" destId="{912A8175-CAFB-4D0C-8CE7-2FA2B7A31667}" srcOrd="0" destOrd="0" presId="urn:microsoft.com/office/officeart/2018/2/layout/IconLabelList"/>
    <dgm:cxn modelId="{51CC80A4-D7FC-4AC4-81D6-E0C946E2E753}" srcId="{4F1F7747-3019-4299-A91C-DEE759E7A17A}" destId="{FF834EC5-6624-483C-922E-B5FB04A4B37E}" srcOrd="1" destOrd="0" parTransId="{1C57470B-EC65-4C9E-91CC-01DAFE779FBA}" sibTransId="{515C3CC5-E854-407D-9AD1-880B486469B5}"/>
    <dgm:cxn modelId="{CFAE93FB-FB92-49E6-83A8-3F76FDFF61BC}" type="presParOf" srcId="{912A8175-CAFB-4D0C-8CE7-2FA2B7A31667}" destId="{E5BC79D3-94E6-4A64-8D38-D4FEE55E7074}" srcOrd="0" destOrd="0" presId="urn:microsoft.com/office/officeart/2018/2/layout/IconLabelList"/>
    <dgm:cxn modelId="{72B0BDBF-8C53-42B3-A90D-C593E5E918E9}" type="presParOf" srcId="{E5BC79D3-94E6-4A64-8D38-D4FEE55E7074}" destId="{53A7E83C-B4A3-42BC-A996-6BEEB756CFF4}" srcOrd="0" destOrd="0" presId="urn:microsoft.com/office/officeart/2018/2/layout/IconLabelList"/>
    <dgm:cxn modelId="{36DCD913-0561-4D77-8336-554BEE054AAD}" type="presParOf" srcId="{E5BC79D3-94E6-4A64-8D38-D4FEE55E7074}" destId="{FFCB3669-A390-4DF3-826B-E2704555BCC5}" srcOrd="1" destOrd="0" presId="urn:microsoft.com/office/officeart/2018/2/layout/IconLabelList"/>
    <dgm:cxn modelId="{DCC575A0-13AF-441C-B536-807D3DED9197}" type="presParOf" srcId="{E5BC79D3-94E6-4A64-8D38-D4FEE55E7074}" destId="{4CCC56EE-C555-43F4-8153-66E9EA6955BF}" srcOrd="2" destOrd="0" presId="urn:microsoft.com/office/officeart/2018/2/layout/IconLabelList"/>
    <dgm:cxn modelId="{1D133052-7BF8-40B5-9E32-122A213181A3}" type="presParOf" srcId="{912A8175-CAFB-4D0C-8CE7-2FA2B7A31667}" destId="{5784290F-B8C4-4613-8149-09560E9BFD91}" srcOrd="1" destOrd="0" presId="urn:microsoft.com/office/officeart/2018/2/layout/IconLabelList"/>
    <dgm:cxn modelId="{72F39B94-6CA7-4832-9558-951F1F04082A}" type="presParOf" srcId="{912A8175-CAFB-4D0C-8CE7-2FA2B7A31667}" destId="{065E72A4-E9C9-4A94-A3D5-22323158A2A8}" srcOrd="2" destOrd="0" presId="urn:microsoft.com/office/officeart/2018/2/layout/IconLabelList"/>
    <dgm:cxn modelId="{41D03452-2C62-4704-811C-C42BCDD242A6}" type="presParOf" srcId="{065E72A4-E9C9-4A94-A3D5-22323158A2A8}" destId="{154AD70E-66D1-4C77-87F3-41224F58A82B}" srcOrd="0" destOrd="0" presId="urn:microsoft.com/office/officeart/2018/2/layout/IconLabelList"/>
    <dgm:cxn modelId="{1428758B-43B6-4978-B72C-1C03134F6EDF}" type="presParOf" srcId="{065E72A4-E9C9-4A94-A3D5-22323158A2A8}" destId="{DCA7FC9E-54C8-4BF2-AF21-735F22DEFF79}" srcOrd="1" destOrd="0" presId="urn:microsoft.com/office/officeart/2018/2/layout/IconLabelList"/>
    <dgm:cxn modelId="{56D3C68F-2340-44C3-BBD0-87A58DCB6475}" type="presParOf" srcId="{065E72A4-E9C9-4A94-A3D5-22323158A2A8}" destId="{4AEB5CED-18F7-429F-A662-1B2235D8090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F56912-03AE-4BC0-BB97-228EA2E042F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09B486EC-CCDB-40E2-A1E4-BBC2042A6224}">
      <dgm:prSet phldrT="[Text]"/>
      <dgm:spPr/>
      <dgm:t>
        <a:bodyPr/>
        <a:lstStyle/>
        <a:p>
          <a:r>
            <a:rPr lang="en-US" dirty="0"/>
            <a:t>Body Features</a:t>
          </a:r>
          <a:endParaRPr lang="en-IN" dirty="0"/>
        </a:p>
      </dgm:t>
    </dgm:pt>
    <dgm:pt modelId="{2FB2B707-AD05-412B-A43C-B4E3033A09FD}" type="parTrans" cxnId="{82E632EB-FBAC-4F8D-82B2-598D3140FF55}">
      <dgm:prSet/>
      <dgm:spPr/>
      <dgm:t>
        <a:bodyPr/>
        <a:lstStyle/>
        <a:p>
          <a:endParaRPr lang="en-IN"/>
        </a:p>
      </dgm:t>
    </dgm:pt>
    <dgm:pt modelId="{2538D641-0FA4-4319-92BB-F79377410CC3}" type="sibTrans" cxnId="{82E632EB-FBAC-4F8D-82B2-598D3140FF55}">
      <dgm:prSet/>
      <dgm:spPr/>
      <dgm:t>
        <a:bodyPr/>
        <a:lstStyle/>
        <a:p>
          <a:endParaRPr lang="en-IN"/>
        </a:p>
      </dgm:t>
    </dgm:pt>
    <dgm:pt modelId="{67CAEB8C-7C86-4BD7-9D5E-D28F3E4B12E8}">
      <dgm:prSet phldrT="[Text]"/>
      <dgm:spPr/>
      <dgm:t>
        <a:bodyPr/>
        <a:lstStyle/>
        <a:p>
          <a:r>
            <a:rPr lang="en-US" dirty="0"/>
            <a:t>E</a:t>
          </a:r>
          <a:endParaRPr lang="en-IN" dirty="0"/>
        </a:p>
      </dgm:t>
    </dgm:pt>
    <dgm:pt modelId="{DA1CC6D7-0A90-42D9-86A4-70188FD6651E}" type="parTrans" cxnId="{DAFB01B9-A93F-4B65-BB79-24083E69579D}">
      <dgm:prSet/>
      <dgm:spPr/>
      <dgm:t>
        <a:bodyPr/>
        <a:lstStyle/>
        <a:p>
          <a:endParaRPr lang="en-IN"/>
        </a:p>
      </dgm:t>
    </dgm:pt>
    <dgm:pt modelId="{3D1A2F4B-037C-4C51-BDA0-F9213ACC30D9}" type="sibTrans" cxnId="{DAFB01B9-A93F-4B65-BB79-24083E69579D}">
      <dgm:prSet/>
      <dgm:spPr/>
      <dgm:t>
        <a:bodyPr/>
        <a:lstStyle/>
        <a:p>
          <a:endParaRPr lang="en-IN"/>
        </a:p>
      </dgm:t>
    </dgm:pt>
    <dgm:pt modelId="{0DA59AE4-D4D7-4037-8045-23C3FD77BC5E}">
      <dgm:prSet phldrT="[Text]"/>
      <dgm:spPr/>
      <dgm:t>
        <a:bodyPr/>
        <a:lstStyle/>
        <a:p>
          <a:r>
            <a:rPr lang="en-US" dirty="0"/>
            <a:t>F</a:t>
          </a:r>
          <a:endParaRPr lang="en-IN" dirty="0"/>
        </a:p>
      </dgm:t>
    </dgm:pt>
    <dgm:pt modelId="{6BD5DA32-A9BB-4808-861C-4DBF6A252F10}" type="parTrans" cxnId="{7FE9C35D-BFD8-438B-8B68-CFAF176E7E29}">
      <dgm:prSet/>
      <dgm:spPr/>
      <dgm:t>
        <a:bodyPr/>
        <a:lstStyle/>
        <a:p>
          <a:endParaRPr lang="en-IN"/>
        </a:p>
      </dgm:t>
    </dgm:pt>
    <dgm:pt modelId="{C3966E73-0484-4314-A87F-225B538474D3}" type="sibTrans" cxnId="{7FE9C35D-BFD8-438B-8B68-CFAF176E7E29}">
      <dgm:prSet/>
      <dgm:spPr/>
      <dgm:t>
        <a:bodyPr/>
        <a:lstStyle/>
        <a:p>
          <a:endParaRPr lang="en-IN"/>
        </a:p>
      </dgm:t>
    </dgm:pt>
    <dgm:pt modelId="{82D3D251-137E-4C3E-BF84-04B6798FA8E6}">
      <dgm:prSet phldrT="[Text]"/>
      <dgm:spPr/>
      <dgm:t>
        <a:bodyPr/>
        <a:lstStyle/>
        <a:p>
          <a:r>
            <a:rPr lang="en-US" dirty="0"/>
            <a:t>G</a:t>
          </a:r>
          <a:endParaRPr lang="en-IN" dirty="0"/>
        </a:p>
      </dgm:t>
    </dgm:pt>
    <dgm:pt modelId="{93FE5A24-593F-4506-9A81-D0D766011C95}" type="parTrans" cxnId="{DA5721C2-A76B-4A4D-96A3-12CDD717573C}">
      <dgm:prSet/>
      <dgm:spPr/>
      <dgm:t>
        <a:bodyPr/>
        <a:lstStyle/>
        <a:p>
          <a:endParaRPr lang="en-IN"/>
        </a:p>
      </dgm:t>
    </dgm:pt>
    <dgm:pt modelId="{C8F7798D-6E6D-4D4C-B5C0-5F2EE464C63B}" type="sibTrans" cxnId="{DA5721C2-A76B-4A4D-96A3-12CDD717573C}">
      <dgm:prSet/>
      <dgm:spPr/>
      <dgm:t>
        <a:bodyPr/>
        <a:lstStyle/>
        <a:p>
          <a:endParaRPr lang="en-IN"/>
        </a:p>
      </dgm:t>
    </dgm:pt>
    <dgm:pt modelId="{C45FAD71-C4E5-451A-95FA-2D9DEE2FA423}" type="pres">
      <dgm:prSet presAssocID="{ECF56912-03AE-4BC0-BB97-228EA2E042FE}" presName="Name0" presStyleCnt="0">
        <dgm:presLayoutVars>
          <dgm:chMax/>
          <dgm:chPref val="1"/>
          <dgm:dir/>
          <dgm:animOne val="branch"/>
          <dgm:animLvl val="lvl"/>
          <dgm:resizeHandles/>
        </dgm:presLayoutVars>
      </dgm:prSet>
      <dgm:spPr/>
    </dgm:pt>
    <dgm:pt modelId="{74B353C1-9B59-4A8B-9408-D7A54C2ADDEC}" type="pres">
      <dgm:prSet presAssocID="{09B486EC-CCDB-40E2-A1E4-BBC2042A6224}" presName="composite" presStyleCnt="0"/>
      <dgm:spPr/>
    </dgm:pt>
    <dgm:pt modelId="{B5CE092E-626F-44A4-9562-44F7060C31E9}" type="pres">
      <dgm:prSet presAssocID="{09B486EC-CCDB-40E2-A1E4-BBC2042A6224}" presName="ParentAccent1" presStyleLbl="alignNode1" presStyleIdx="0" presStyleCnt="34"/>
      <dgm:spPr/>
    </dgm:pt>
    <dgm:pt modelId="{A8F5D04E-CF83-4BE2-B294-78444CACED3E}" type="pres">
      <dgm:prSet presAssocID="{09B486EC-CCDB-40E2-A1E4-BBC2042A6224}" presName="ParentAccent2" presStyleLbl="alignNode1" presStyleIdx="1" presStyleCnt="34"/>
      <dgm:spPr/>
    </dgm:pt>
    <dgm:pt modelId="{A2D3C6B4-CA4A-441F-A3B7-52A92AC0C465}" type="pres">
      <dgm:prSet presAssocID="{09B486EC-CCDB-40E2-A1E4-BBC2042A6224}" presName="ParentAccent3" presStyleLbl="alignNode1" presStyleIdx="2" presStyleCnt="34"/>
      <dgm:spPr/>
    </dgm:pt>
    <dgm:pt modelId="{5303E1C5-3D03-4C74-8ED6-E038E166CB70}" type="pres">
      <dgm:prSet presAssocID="{09B486EC-CCDB-40E2-A1E4-BBC2042A6224}" presName="ParentAccent4" presStyleLbl="alignNode1" presStyleIdx="3" presStyleCnt="34"/>
      <dgm:spPr/>
    </dgm:pt>
    <dgm:pt modelId="{64B0989E-171D-4693-9135-FA3EE9410210}" type="pres">
      <dgm:prSet presAssocID="{09B486EC-CCDB-40E2-A1E4-BBC2042A6224}" presName="ParentAccent5" presStyleLbl="alignNode1" presStyleIdx="4" presStyleCnt="34"/>
      <dgm:spPr/>
    </dgm:pt>
    <dgm:pt modelId="{956596A6-9284-4AE7-8D96-657776CC3219}" type="pres">
      <dgm:prSet presAssocID="{09B486EC-CCDB-40E2-A1E4-BBC2042A6224}" presName="ParentAccent6" presStyleLbl="alignNode1" presStyleIdx="5" presStyleCnt="34"/>
      <dgm:spPr/>
    </dgm:pt>
    <dgm:pt modelId="{EA3D50E8-697F-41C0-B3A9-F9C98E59E7AC}" type="pres">
      <dgm:prSet presAssocID="{09B486EC-CCDB-40E2-A1E4-BBC2042A6224}" presName="ParentAccent7" presStyleLbl="alignNode1" presStyleIdx="6" presStyleCnt="34"/>
      <dgm:spPr/>
    </dgm:pt>
    <dgm:pt modelId="{EE1B78EE-9762-4B5F-9805-4C82C0747EE9}" type="pres">
      <dgm:prSet presAssocID="{09B486EC-CCDB-40E2-A1E4-BBC2042A6224}" presName="ParentAccent8" presStyleLbl="alignNode1" presStyleIdx="7" presStyleCnt="34"/>
      <dgm:spPr/>
    </dgm:pt>
    <dgm:pt modelId="{0CD25FAA-EB25-4BC2-B5C1-C990F7D8E56D}" type="pres">
      <dgm:prSet presAssocID="{09B486EC-CCDB-40E2-A1E4-BBC2042A6224}" presName="ParentAccent9" presStyleLbl="alignNode1" presStyleIdx="8" presStyleCnt="34"/>
      <dgm:spPr/>
    </dgm:pt>
    <dgm:pt modelId="{06C18EC4-C84E-42C3-AB1D-A693DA656279}" type="pres">
      <dgm:prSet presAssocID="{09B486EC-CCDB-40E2-A1E4-BBC2042A6224}" presName="ParentAccent10" presStyleLbl="alignNode1" presStyleIdx="9" presStyleCnt="34"/>
      <dgm:spPr/>
    </dgm:pt>
    <dgm:pt modelId="{96958E04-CDB3-474A-956B-5644ACD3F3F9}" type="pres">
      <dgm:prSet presAssocID="{09B486EC-CCDB-40E2-A1E4-BBC2042A6224}" presName="Parent" presStyleLbl="alignNode1" presStyleIdx="10" presStyleCnt="34">
        <dgm:presLayoutVars>
          <dgm:chMax val="5"/>
          <dgm:chPref val="3"/>
          <dgm:bulletEnabled val="1"/>
        </dgm:presLayoutVars>
      </dgm:prSet>
      <dgm:spPr/>
    </dgm:pt>
    <dgm:pt modelId="{CF68CFF1-A513-4A81-B433-DC172B6E6E87}" type="pres">
      <dgm:prSet presAssocID="{67CAEB8C-7C86-4BD7-9D5E-D28F3E4B12E8}" presName="Child1Accent1" presStyleLbl="alignNode1" presStyleIdx="11" presStyleCnt="34"/>
      <dgm:spPr/>
    </dgm:pt>
    <dgm:pt modelId="{60EFABE6-5D37-4C05-A48E-6B5109EFF1FB}" type="pres">
      <dgm:prSet presAssocID="{67CAEB8C-7C86-4BD7-9D5E-D28F3E4B12E8}" presName="Child1Accent2" presStyleLbl="alignNode1" presStyleIdx="12" presStyleCnt="34"/>
      <dgm:spPr/>
    </dgm:pt>
    <dgm:pt modelId="{7B42909E-F272-404C-8DAB-45A0978E64FA}" type="pres">
      <dgm:prSet presAssocID="{67CAEB8C-7C86-4BD7-9D5E-D28F3E4B12E8}" presName="Child1Accent3" presStyleLbl="alignNode1" presStyleIdx="13" presStyleCnt="34"/>
      <dgm:spPr/>
    </dgm:pt>
    <dgm:pt modelId="{5D250EFC-185F-4F7C-BC99-7B5C8B694395}" type="pres">
      <dgm:prSet presAssocID="{67CAEB8C-7C86-4BD7-9D5E-D28F3E4B12E8}" presName="Child1Accent4" presStyleLbl="alignNode1" presStyleIdx="14" presStyleCnt="34"/>
      <dgm:spPr/>
    </dgm:pt>
    <dgm:pt modelId="{A3284C6F-9FE6-428E-9C3E-67FF29ECAC5F}" type="pres">
      <dgm:prSet presAssocID="{67CAEB8C-7C86-4BD7-9D5E-D28F3E4B12E8}" presName="Child1Accent5" presStyleLbl="alignNode1" presStyleIdx="15" presStyleCnt="34"/>
      <dgm:spPr/>
    </dgm:pt>
    <dgm:pt modelId="{577C5F05-B7FE-4B43-89FE-F9821FD4E2DD}" type="pres">
      <dgm:prSet presAssocID="{67CAEB8C-7C86-4BD7-9D5E-D28F3E4B12E8}" presName="Child1Accent6" presStyleLbl="alignNode1" presStyleIdx="16" presStyleCnt="34"/>
      <dgm:spPr/>
    </dgm:pt>
    <dgm:pt modelId="{79E1E2E5-DC9C-44F7-89DC-4BAED63C0069}" type="pres">
      <dgm:prSet presAssocID="{67CAEB8C-7C86-4BD7-9D5E-D28F3E4B12E8}" presName="Child1Accent7" presStyleLbl="alignNode1" presStyleIdx="17" presStyleCnt="34"/>
      <dgm:spPr/>
    </dgm:pt>
    <dgm:pt modelId="{C1519FF3-D220-481A-8BAD-F2B76BAB2706}" type="pres">
      <dgm:prSet presAssocID="{67CAEB8C-7C86-4BD7-9D5E-D28F3E4B12E8}" presName="Child1Accent8" presStyleLbl="alignNode1" presStyleIdx="18" presStyleCnt="34"/>
      <dgm:spPr/>
    </dgm:pt>
    <dgm:pt modelId="{1E6F9F7D-681C-4C35-AB1E-4A660EC8C9FD}" type="pres">
      <dgm:prSet presAssocID="{67CAEB8C-7C86-4BD7-9D5E-D28F3E4B12E8}" presName="Child1Accent9" presStyleLbl="alignNode1" presStyleIdx="19" presStyleCnt="34"/>
      <dgm:spPr/>
    </dgm:pt>
    <dgm:pt modelId="{9CC3A8EB-2688-4455-A2EB-EA661A327BAF}" type="pres">
      <dgm:prSet presAssocID="{67CAEB8C-7C86-4BD7-9D5E-D28F3E4B12E8}" presName="Child1" presStyleLbl="revTx" presStyleIdx="0" presStyleCnt="3">
        <dgm:presLayoutVars>
          <dgm:chMax/>
          <dgm:chPref val="0"/>
          <dgm:bulletEnabled val="1"/>
        </dgm:presLayoutVars>
      </dgm:prSet>
      <dgm:spPr/>
    </dgm:pt>
    <dgm:pt modelId="{C419A8D7-1E7A-4E42-BC04-5EB72953BD79}" type="pres">
      <dgm:prSet presAssocID="{0DA59AE4-D4D7-4037-8045-23C3FD77BC5E}" presName="Child2Accent1" presStyleLbl="alignNode1" presStyleIdx="20" presStyleCnt="34"/>
      <dgm:spPr/>
    </dgm:pt>
    <dgm:pt modelId="{9BA92197-7A61-4B44-AFB8-7EA294FD73C2}" type="pres">
      <dgm:prSet presAssocID="{0DA59AE4-D4D7-4037-8045-23C3FD77BC5E}" presName="Child2Accent2" presStyleLbl="alignNode1" presStyleIdx="21" presStyleCnt="34"/>
      <dgm:spPr/>
    </dgm:pt>
    <dgm:pt modelId="{8DA0E081-46AF-4984-8A35-2A2AB4F19D40}" type="pres">
      <dgm:prSet presAssocID="{0DA59AE4-D4D7-4037-8045-23C3FD77BC5E}" presName="Child2Accent3" presStyleLbl="alignNode1" presStyleIdx="22" presStyleCnt="34"/>
      <dgm:spPr/>
    </dgm:pt>
    <dgm:pt modelId="{2DF0BF68-46EA-4B48-96F1-3818BD06556A}" type="pres">
      <dgm:prSet presAssocID="{0DA59AE4-D4D7-4037-8045-23C3FD77BC5E}" presName="Child2Accent4" presStyleLbl="alignNode1" presStyleIdx="23" presStyleCnt="34"/>
      <dgm:spPr/>
    </dgm:pt>
    <dgm:pt modelId="{B260CEF2-B4BD-46D6-947E-91F42F602F4C}" type="pres">
      <dgm:prSet presAssocID="{0DA59AE4-D4D7-4037-8045-23C3FD77BC5E}" presName="Child2Accent5" presStyleLbl="alignNode1" presStyleIdx="24" presStyleCnt="34"/>
      <dgm:spPr/>
    </dgm:pt>
    <dgm:pt modelId="{E39A0356-B232-4A3E-9576-257920927D77}" type="pres">
      <dgm:prSet presAssocID="{0DA59AE4-D4D7-4037-8045-23C3FD77BC5E}" presName="Child2Accent6" presStyleLbl="alignNode1" presStyleIdx="25" presStyleCnt="34"/>
      <dgm:spPr/>
    </dgm:pt>
    <dgm:pt modelId="{9A7AE9AE-8030-4A7D-80C0-C0C878478FCE}" type="pres">
      <dgm:prSet presAssocID="{0DA59AE4-D4D7-4037-8045-23C3FD77BC5E}" presName="Child2Accent7" presStyleLbl="alignNode1" presStyleIdx="26" presStyleCnt="34"/>
      <dgm:spPr/>
    </dgm:pt>
    <dgm:pt modelId="{0AF8BFDE-27DA-4D0A-9DBD-7D47604CD6A7}" type="pres">
      <dgm:prSet presAssocID="{0DA59AE4-D4D7-4037-8045-23C3FD77BC5E}" presName="Child2" presStyleLbl="revTx" presStyleIdx="1" presStyleCnt="3">
        <dgm:presLayoutVars>
          <dgm:chMax/>
          <dgm:chPref val="0"/>
          <dgm:bulletEnabled val="1"/>
        </dgm:presLayoutVars>
      </dgm:prSet>
      <dgm:spPr/>
    </dgm:pt>
    <dgm:pt modelId="{9F751E1C-1DA4-453D-B375-28D06EACC417}" type="pres">
      <dgm:prSet presAssocID="{82D3D251-137E-4C3E-BF84-04B6798FA8E6}" presName="Child3Accent1" presStyleLbl="alignNode1" presStyleIdx="27" presStyleCnt="34"/>
      <dgm:spPr/>
    </dgm:pt>
    <dgm:pt modelId="{D041F978-1D5F-42E0-9B04-AEAD00B9AE5A}" type="pres">
      <dgm:prSet presAssocID="{82D3D251-137E-4C3E-BF84-04B6798FA8E6}" presName="Child3Accent2" presStyleLbl="alignNode1" presStyleIdx="28" presStyleCnt="34"/>
      <dgm:spPr/>
    </dgm:pt>
    <dgm:pt modelId="{B2D2C79B-D32E-4C5C-9E5C-1E46FE490BC8}" type="pres">
      <dgm:prSet presAssocID="{82D3D251-137E-4C3E-BF84-04B6798FA8E6}" presName="Child3Accent3" presStyleLbl="alignNode1" presStyleIdx="29" presStyleCnt="34"/>
      <dgm:spPr/>
    </dgm:pt>
    <dgm:pt modelId="{A35EF579-0FB9-40E3-AC3E-50C3C4CBA807}" type="pres">
      <dgm:prSet presAssocID="{82D3D251-137E-4C3E-BF84-04B6798FA8E6}" presName="Child3Accent4" presStyleLbl="alignNode1" presStyleIdx="30" presStyleCnt="34"/>
      <dgm:spPr/>
    </dgm:pt>
    <dgm:pt modelId="{D5E264F3-AE2A-4C06-AD08-71B7402EBB68}" type="pres">
      <dgm:prSet presAssocID="{82D3D251-137E-4C3E-BF84-04B6798FA8E6}" presName="Child3Accent5" presStyleLbl="alignNode1" presStyleIdx="31" presStyleCnt="34"/>
      <dgm:spPr/>
    </dgm:pt>
    <dgm:pt modelId="{D89DD387-C6F6-4B74-82C4-C0074A6EC8BB}" type="pres">
      <dgm:prSet presAssocID="{82D3D251-137E-4C3E-BF84-04B6798FA8E6}" presName="Child3Accent6" presStyleLbl="alignNode1" presStyleIdx="32" presStyleCnt="34"/>
      <dgm:spPr/>
    </dgm:pt>
    <dgm:pt modelId="{FEB73F0F-C922-4191-9595-EA2CD7C5BFC0}" type="pres">
      <dgm:prSet presAssocID="{82D3D251-137E-4C3E-BF84-04B6798FA8E6}" presName="Child3Accent7" presStyleLbl="alignNode1" presStyleIdx="33" presStyleCnt="34"/>
      <dgm:spPr/>
    </dgm:pt>
    <dgm:pt modelId="{2EC75BF9-43D7-4526-AC33-454B1B7E8527}" type="pres">
      <dgm:prSet presAssocID="{82D3D251-137E-4C3E-BF84-04B6798FA8E6}" presName="Child3" presStyleLbl="revTx" presStyleIdx="2" presStyleCnt="3">
        <dgm:presLayoutVars>
          <dgm:chMax/>
          <dgm:chPref val="0"/>
          <dgm:bulletEnabled val="1"/>
        </dgm:presLayoutVars>
      </dgm:prSet>
      <dgm:spPr/>
    </dgm:pt>
  </dgm:ptLst>
  <dgm:cxnLst>
    <dgm:cxn modelId="{7DC03909-51B3-41BB-94D4-C307B8BF63B9}" type="presOf" srcId="{67CAEB8C-7C86-4BD7-9D5E-D28F3E4B12E8}" destId="{9CC3A8EB-2688-4455-A2EB-EA661A327BAF}" srcOrd="0" destOrd="0" presId="urn:microsoft.com/office/officeart/2011/layout/ConvergingText"/>
    <dgm:cxn modelId="{7FE9C35D-BFD8-438B-8B68-CFAF176E7E29}" srcId="{09B486EC-CCDB-40E2-A1E4-BBC2042A6224}" destId="{0DA59AE4-D4D7-4037-8045-23C3FD77BC5E}" srcOrd="1" destOrd="0" parTransId="{6BD5DA32-A9BB-4808-861C-4DBF6A252F10}" sibTransId="{C3966E73-0484-4314-A87F-225B538474D3}"/>
    <dgm:cxn modelId="{3814849F-3691-4CFE-B28D-EEBAB1C26FEB}" type="presOf" srcId="{0DA59AE4-D4D7-4037-8045-23C3FD77BC5E}" destId="{0AF8BFDE-27DA-4D0A-9DBD-7D47604CD6A7}" srcOrd="0" destOrd="0" presId="urn:microsoft.com/office/officeart/2011/layout/ConvergingText"/>
    <dgm:cxn modelId="{BB6FB5A7-318F-4912-9AAD-B52CA7795300}" type="presOf" srcId="{ECF56912-03AE-4BC0-BB97-228EA2E042FE}" destId="{C45FAD71-C4E5-451A-95FA-2D9DEE2FA423}" srcOrd="0" destOrd="0" presId="urn:microsoft.com/office/officeart/2011/layout/ConvergingText"/>
    <dgm:cxn modelId="{DAFB01B9-A93F-4B65-BB79-24083E69579D}" srcId="{09B486EC-CCDB-40E2-A1E4-BBC2042A6224}" destId="{67CAEB8C-7C86-4BD7-9D5E-D28F3E4B12E8}" srcOrd="0" destOrd="0" parTransId="{DA1CC6D7-0A90-42D9-86A4-70188FD6651E}" sibTransId="{3D1A2F4B-037C-4C51-BDA0-F9213ACC30D9}"/>
    <dgm:cxn modelId="{DA5721C2-A76B-4A4D-96A3-12CDD717573C}" srcId="{09B486EC-CCDB-40E2-A1E4-BBC2042A6224}" destId="{82D3D251-137E-4C3E-BF84-04B6798FA8E6}" srcOrd="2" destOrd="0" parTransId="{93FE5A24-593F-4506-9A81-D0D766011C95}" sibTransId="{C8F7798D-6E6D-4D4C-B5C0-5F2EE464C63B}"/>
    <dgm:cxn modelId="{68F906CB-5D1A-44F3-8C61-F99BF2093E46}" type="presOf" srcId="{09B486EC-CCDB-40E2-A1E4-BBC2042A6224}" destId="{96958E04-CDB3-474A-956B-5644ACD3F3F9}" srcOrd="0" destOrd="0" presId="urn:microsoft.com/office/officeart/2011/layout/ConvergingText"/>
    <dgm:cxn modelId="{D0F93CDE-0F90-4908-9F8A-0CAC7AD7513B}" type="presOf" srcId="{82D3D251-137E-4C3E-BF84-04B6798FA8E6}" destId="{2EC75BF9-43D7-4526-AC33-454B1B7E8527}" srcOrd="0" destOrd="0" presId="urn:microsoft.com/office/officeart/2011/layout/ConvergingText"/>
    <dgm:cxn modelId="{82E632EB-FBAC-4F8D-82B2-598D3140FF55}" srcId="{ECF56912-03AE-4BC0-BB97-228EA2E042FE}" destId="{09B486EC-CCDB-40E2-A1E4-BBC2042A6224}" srcOrd="0" destOrd="0" parTransId="{2FB2B707-AD05-412B-A43C-B4E3033A09FD}" sibTransId="{2538D641-0FA4-4319-92BB-F79377410CC3}"/>
    <dgm:cxn modelId="{7A43F480-0CB9-455A-9C12-EB907A4CF1C2}" type="presParOf" srcId="{C45FAD71-C4E5-451A-95FA-2D9DEE2FA423}" destId="{74B353C1-9B59-4A8B-9408-D7A54C2ADDEC}" srcOrd="0" destOrd="0" presId="urn:microsoft.com/office/officeart/2011/layout/ConvergingText"/>
    <dgm:cxn modelId="{8B9754D3-DA9C-4C74-AC2D-171719D34700}" type="presParOf" srcId="{74B353C1-9B59-4A8B-9408-D7A54C2ADDEC}" destId="{B5CE092E-626F-44A4-9562-44F7060C31E9}" srcOrd="0" destOrd="0" presId="urn:microsoft.com/office/officeart/2011/layout/ConvergingText"/>
    <dgm:cxn modelId="{C2EDFCF1-0BDF-4A23-9646-160533778B54}" type="presParOf" srcId="{74B353C1-9B59-4A8B-9408-D7A54C2ADDEC}" destId="{A8F5D04E-CF83-4BE2-B294-78444CACED3E}" srcOrd="1" destOrd="0" presId="urn:microsoft.com/office/officeart/2011/layout/ConvergingText"/>
    <dgm:cxn modelId="{CEB50D66-A105-4673-AE61-C1FBBE5C8C5E}" type="presParOf" srcId="{74B353C1-9B59-4A8B-9408-D7A54C2ADDEC}" destId="{A2D3C6B4-CA4A-441F-A3B7-52A92AC0C465}" srcOrd="2" destOrd="0" presId="urn:microsoft.com/office/officeart/2011/layout/ConvergingText"/>
    <dgm:cxn modelId="{545B9A07-B869-413B-9439-1FA0DE32B517}" type="presParOf" srcId="{74B353C1-9B59-4A8B-9408-D7A54C2ADDEC}" destId="{5303E1C5-3D03-4C74-8ED6-E038E166CB70}" srcOrd="3" destOrd="0" presId="urn:microsoft.com/office/officeart/2011/layout/ConvergingText"/>
    <dgm:cxn modelId="{A29BDC20-E3FF-44FC-A2B0-B5BEFF1A9E70}" type="presParOf" srcId="{74B353C1-9B59-4A8B-9408-D7A54C2ADDEC}" destId="{64B0989E-171D-4693-9135-FA3EE9410210}" srcOrd="4" destOrd="0" presId="urn:microsoft.com/office/officeart/2011/layout/ConvergingText"/>
    <dgm:cxn modelId="{9160CFCB-DC58-4341-8D9D-910CC80FDDB3}" type="presParOf" srcId="{74B353C1-9B59-4A8B-9408-D7A54C2ADDEC}" destId="{956596A6-9284-4AE7-8D96-657776CC3219}" srcOrd="5" destOrd="0" presId="urn:microsoft.com/office/officeart/2011/layout/ConvergingText"/>
    <dgm:cxn modelId="{3769BE00-DCD1-4D5F-8931-0583004724DA}" type="presParOf" srcId="{74B353C1-9B59-4A8B-9408-D7A54C2ADDEC}" destId="{EA3D50E8-697F-41C0-B3A9-F9C98E59E7AC}" srcOrd="6" destOrd="0" presId="urn:microsoft.com/office/officeart/2011/layout/ConvergingText"/>
    <dgm:cxn modelId="{9E421DB1-17DF-4519-B91B-386B39F52F48}" type="presParOf" srcId="{74B353C1-9B59-4A8B-9408-D7A54C2ADDEC}" destId="{EE1B78EE-9762-4B5F-9805-4C82C0747EE9}" srcOrd="7" destOrd="0" presId="urn:microsoft.com/office/officeart/2011/layout/ConvergingText"/>
    <dgm:cxn modelId="{13C2F455-187B-4C4B-9223-52AAE9F9578F}" type="presParOf" srcId="{74B353C1-9B59-4A8B-9408-D7A54C2ADDEC}" destId="{0CD25FAA-EB25-4BC2-B5C1-C990F7D8E56D}" srcOrd="8" destOrd="0" presId="urn:microsoft.com/office/officeart/2011/layout/ConvergingText"/>
    <dgm:cxn modelId="{08F921C2-E707-4E36-AFE8-281A9DDB8E87}" type="presParOf" srcId="{74B353C1-9B59-4A8B-9408-D7A54C2ADDEC}" destId="{06C18EC4-C84E-42C3-AB1D-A693DA656279}" srcOrd="9" destOrd="0" presId="urn:microsoft.com/office/officeart/2011/layout/ConvergingText"/>
    <dgm:cxn modelId="{495E7554-7CDA-4568-ABE8-2B3CB61D7E35}" type="presParOf" srcId="{74B353C1-9B59-4A8B-9408-D7A54C2ADDEC}" destId="{96958E04-CDB3-474A-956B-5644ACD3F3F9}" srcOrd="10" destOrd="0" presId="urn:microsoft.com/office/officeart/2011/layout/ConvergingText"/>
    <dgm:cxn modelId="{A03E4078-EA13-49A7-94D6-57CE94EAC45E}" type="presParOf" srcId="{74B353C1-9B59-4A8B-9408-D7A54C2ADDEC}" destId="{CF68CFF1-A513-4A81-B433-DC172B6E6E87}" srcOrd="11" destOrd="0" presId="urn:microsoft.com/office/officeart/2011/layout/ConvergingText"/>
    <dgm:cxn modelId="{6DFF2D59-DE62-4743-9065-45C6886BEDF4}" type="presParOf" srcId="{74B353C1-9B59-4A8B-9408-D7A54C2ADDEC}" destId="{60EFABE6-5D37-4C05-A48E-6B5109EFF1FB}" srcOrd="12" destOrd="0" presId="urn:microsoft.com/office/officeart/2011/layout/ConvergingText"/>
    <dgm:cxn modelId="{63D76FB2-ADD0-4E2B-A910-ABB17DD56A6A}" type="presParOf" srcId="{74B353C1-9B59-4A8B-9408-D7A54C2ADDEC}" destId="{7B42909E-F272-404C-8DAB-45A0978E64FA}" srcOrd="13" destOrd="0" presId="urn:microsoft.com/office/officeart/2011/layout/ConvergingText"/>
    <dgm:cxn modelId="{F4BE9A14-01DE-48BD-B499-A93CD34ABD5D}" type="presParOf" srcId="{74B353C1-9B59-4A8B-9408-D7A54C2ADDEC}" destId="{5D250EFC-185F-4F7C-BC99-7B5C8B694395}" srcOrd="14" destOrd="0" presId="urn:microsoft.com/office/officeart/2011/layout/ConvergingText"/>
    <dgm:cxn modelId="{DACE0F6D-8E69-4958-85CE-5FB4D7A31E6A}" type="presParOf" srcId="{74B353C1-9B59-4A8B-9408-D7A54C2ADDEC}" destId="{A3284C6F-9FE6-428E-9C3E-67FF29ECAC5F}" srcOrd="15" destOrd="0" presId="urn:microsoft.com/office/officeart/2011/layout/ConvergingText"/>
    <dgm:cxn modelId="{04C2366C-2211-4D3B-845B-FB39D3468A25}" type="presParOf" srcId="{74B353C1-9B59-4A8B-9408-D7A54C2ADDEC}" destId="{577C5F05-B7FE-4B43-89FE-F9821FD4E2DD}" srcOrd="16" destOrd="0" presId="urn:microsoft.com/office/officeart/2011/layout/ConvergingText"/>
    <dgm:cxn modelId="{9AF831F0-62E3-40D3-96EA-9BD739AB0CB2}" type="presParOf" srcId="{74B353C1-9B59-4A8B-9408-D7A54C2ADDEC}" destId="{79E1E2E5-DC9C-44F7-89DC-4BAED63C0069}" srcOrd="17" destOrd="0" presId="urn:microsoft.com/office/officeart/2011/layout/ConvergingText"/>
    <dgm:cxn modelId="{B6862FA3-14B9-4374-A47D-5C22CD01101F}" type="presParOf" srcId="{74B353C1-9B59-4A8B-9408-D7A54C2ADDEC}" destId="{C1519FF3-D220-481A-8BAD-F2B76BAB2706}" srcOrd="18" destOrd="0" presId="urn:microsoft.com/office/officeart/2011/layout/ConvergingText"/>
    <dgm:cxn modelId="{9B1CC09F-F5C4-4474-926F-5307A5D02EE9}" type="presParOf" srcId="{74B353C1-9B59-4A8B-9408-D7A54C2ADDEC}" destId="{1E6F9F7D-681C-4C35-AB1E-4A660EC8C9FD}" srcOrd="19" destOrd="0" presId="urn:microsoft.com/office/officeart/2011/layout/ConvergingText"/>
    <dgm:cxn modelId="{344887F9-4D02-473F-A9E8-EB37AC257C92}" type="presParOf" srcId="{74B353C1-9B59-4A8B-9408-D7A54C2ADDEC}" destId="{9CC3A8EB-2688-4455-A2EB-EA661A327BAF}" srcOrd="20" destOrd="0" presId="urn:microsoft.com/office/officeart/2011/layout/ConvergingText"/>
    <dgm:cxn modelId="{3D040A43-D2BC-47B4-9F08-4CEC72503D61}" type="presParOf" srcId="{74B353C1-9B59-4A8B-9408-D7A54C2ADDEC}" destId="{C419A8D7-1E7A-4E42-BC04-5EB72953BD79}" srcOrd="21" destOrd="0" presId="urn:microsoft.com/office/officeart/2011/layout/ConvergingText"/>
    <dgm:cxn modelId="{126A00D9-DC4E-4980-93F1-CE03A92F9332}" type="presParOf" srcId="{74B353C1-9B59-4A8B-9408-D7A54C2ADDEC}" destId="{9BA92197-7A61-4B44-AFB8-7EA294FD73C2}" srcOrd="22" destOrd="0" presId="urn:microsoft.com/office/officeart/2011/layout/ConvergingText"/>
    <dgm:cxn modelId="{5E6008B5-0AF3-4667-93FB-DAF997FEFE1A}" type="presParOf" srcId="{74B353C1-9B59-4A8B-9408-D7A54C2ADDEC}" destId="{8DA0E081-46AF-4984-8A35-2A2AB4F19D40}" srcOrd="23" destOrd="0" presId="urn:microsoft.com/office/officeart/2011/layout/ConvergingText"/>
    <dgm:cxn modelId="{96EE2746-EDD8-4230-A63A-05131F681A70}" type="presParOf" srcId="{74B353C1-9B59-4A8B-9408-D7A54C2ADDEC}" destId="{2DF0BF68-46EA-4B48-96F1-3818BD06556A}" srcOrd="24" destOrd="0" presId="urn:microsoft.com/office/officeart/2011/layout/ConvergingText"/>
    <dgm:cxn modelId="{48DDB2AD-45AF-4330-AF37-7BFE263DC812}" type="presParOf" srcId="{74B353C1-9B59-4A8B-9408-D7A54C2ADDEC}" destId="{B260CEF2-B4BD-46D6-947E-91F42F602F4C}" srcOrd="25" destOrd="0" presId="urn:microsoft.com/office/officeart/2011/layout/ConvergingText"/>
    <dgm:cxn modelId="{C1BA8AF7-30F8-43DE-8D80-9D8BA830FF72}" type="presParOf" srcId="{74B353C1-9B59-4A8B-9408-D7A54C2ADDEC}" destId="{E39A0356-B232-4A3E-9576-257920927D77}" srcOrd="26" destOrd="0" presId="urn:microsoft.com/office/officeart/2011/layout/ConvergingText"/>
    <dgm:cxn modelId="{9FE03F44-358C-4358-906C-B6F991045A8F}" type="presParOf" srcId="{74B353C1-9B59-4A8B-9408-D7A54C2ADDEC}" destId="{9A7AE9AE-8030-4A7D-80C0-C0C878478FCE}" srcOrd="27" destOrd="0" presId="urn:microsoft.com/office/officeart/2011/layout/ConvergingText"/>
    <dgm:cxn modelId="{7798DA3A-E757-4EFE-BE70-258560BD7E68}" type="presParOf" srcId="{74B353C1-9B59-4A8B-9408-D7A54C2ADDEC}" destId="{0AF8BFDE-27DA-4D0A-9DBD-7D47604CD6A7}" srcOrd="28" destOrd="0" presId="urn:microsoft.com/office/officeart/2011/layout/ConvergingText"/>
    <dgm:cxn modelId="{5BA04DD9-1BD6-4F59-B384-D9D974FA48B0}" type="presParOf" srcId="{74B353C1-9B59-4A8B-9408-D7A54C2ADDEC}" destId="{9F751E1C-1DA4-453D-B375-28D06EACC417}" srcOrd="29" destOrd="0" presId="urn:microsoft.com/office/officeart/2011/layout/ConvergingText"/>
    <dgm:cxn modelId="{91B32906-1B80-41CF-8DFB-74F28D51518F}" type="presParOf" srcId="{74B353C1-9B59-4A8B-9408-D7A54C2ADDEC}" destId="{D041F978-1D5F-42E0-9B04-AEAD00B9AE5A}" srcOrd="30" destOrd="0" presId="urn:microsoft.com/office/officeart/2011/layout/ConvergingText"/>
    <dgm:cxn modelId="{CC8A47D4-8426-4A8C-AF5A-171FBCC360A0}" type="presParOf" srcId="{74B353C1-9B59-4A8B-9408-D7A54C2ADDEC}" destId="{B2D2C79B-D32E-4C5C-9E5C-1E46FE490BC8}" srcOrd="31" destOrd="0" presId="urn:microsoft.com/office/officeart/2011/layout/ConvergingText"/>
    <dgm:cxn modelId="{D9F0570D-4B41-4DCA-A2E0-19B7079058BD}" type="presParOf" srcId="{74B353C1-9B59-4A8B-9408-D7A54C2ADDEC}" destId="{A35EF579-0FB9-40E3-AC3E-50C3C4CBA807}" srcOrd="32" destOrd="0" presId="urn:microsoft.com/office/officeart/2011/layout/ConvergingText"/>
    <dgm:cxn modelId="{BC0529D4-9C48-41B3-A36C-958E52C3A808}" type="presParOf" srcId="{74B353C1-9B59-4A8B-9408-D7A54C2ADDEC}" destId="{D5E264F3-AE2A-4C06-AD08-71B7402EBB68}" srcOrd="33" destOrd="0" presId="urn:microsoft.com/office/officeart/2011/layout/ConvergingText"/>
    <dgm:cxn modelId="{C32C9A87-84DB-48F7-A9D0-F563FABC656B}" type="presParOf" srcId="{74B353C1-9B59-4A8B-9408-D7A54C2ADDEC}" destId="{D89DD387-C6F6-4B74-82C4-C0074A6EC8BB}" srcOrd="34" destOrd="0" presId="urn:microsoft.com/office/officeart/2011/layout/ConvergingText"/>
    <dgm:cxn modelId="{1836A5B9-A65D-4DF7-9CEC-24500413C334}" type="presParOf" srcId="{74B353C1-9B59-4A8B-9408-D7A54C2ADDEC}" destId="{FEB73F0F-C922-4191-9595-EA2CD7C5BFC0}" srcOrd="35" destOrd="0" presId="urn:microsoft.com/office/officeart/2011/layout/ConvergingText"/>
    <dgm:cxn modelId="{B4F6D803-E8D1-4E5E-A811-77F57C8746AD}" type="presParOf" srcId="{74B353C1-9B59-4A8B-9408-D7A54C2ADDEC}" destId="{2EC75BF9-43D7-4526-AC33-454B1B7E8527}" srcOrd="36"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CF56912-03AE-4BC0-BB97-228EA2E042F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09B486EC-CCDB-40E2-A1E4-BBC2042A6224}">
      <dgm:prSet phldrT="[Text]"/>
      <dgm:spPr/>
      <dgm:t>
        <a:bodyPr/>
        <a:lstStyle/>
        <a:p>
          <a:r>
            <a:rPr lang="en-IN" dirty="0"/>
            <a:t>Body Features</a:t>
          </a:r>
        </a:p>
      </dgm:t>
    </dgm:pt>
    <dgm:pt modelId="{2FB2B707-AD05-412B-A43C-B4E3033A09FD}" type="parTrans" cxnId="{82E632EB-FBAC-4F8D-82B2-598D3140FF55}">
      <dgm:prSet/>
      <dgm:spPr/>
      <dgm:t>
        <a:bodyPr/>
        <a:lstStyle/>
        <a:p>
          <a:endParaRPr lang="en-IN"/>
        </a:p>
      </dgm:t>
    </dgm:pt>
    <dgm:pt modelId="{2538D641-0FA4-4319-92BB-F79377410CC3}" type="sibTrans" cxnId="{82E632EB-FBAC-4F8D-82B2-598D3140FF55}">
      <dgm:prSet/>
      <dgm:spPr/>
      <dgm:t>
        <a:bodyPr/>
        <a:lstStyle/>
        <a:p>
          <a:endParaRPr lang="en-IN"/>
        </a:p>
      </dgm:t>
    </dgm:pt>
    <dgm:pt modelId="{67CAEB8C-7C86-4BD7-9D5E-D28F3E4B12E8}">
      <dgm:prSet phldrT="[Text]"/>
      <dgm:spPr/>
      <dgm:t>
        <a:bodyPr/>
        <a:lstStyle/>
        <a:p>
          <a:r>
            <a:rPr lang="en-US" dirty="0"/>
            <a:t>E</a:t>
          </a:r>
          <a:endParaRPr lang="en-IN" dirty="0"/>
        </a:p>
      </dgm:t>
    </dgm:pt>
    <dgm:pt modelId="{DA1CC6D7-0A90-42D9-86A4-70188FD6651E}" type="parTrans" cxnId="{DAFB01B9-A93F-4B65-BB79-24083E69579D}">
      <dgm:prSet/>
      <dgm:spPr/>
      <dgm:t>
        <a:bodyPr/>
        <a:lstStyle/>
        <a:p>
          <a:endParaRPr lang="en-IN"/>
        </a:p>
      </dgm:t>
    </dgm:pt>
    <dgm:pt modelId="{3D1A2F4B-037C-4C51-BDA0-F9213ACC30D9}" type="sibTrans" cxnId="{DAFB01B9-A93F-4B65-BB79-24083E69579D}">
      <dgm:prSet/>
      <dgm:spPr/>
      <dgm:t>
        <a:bodyPr/>
        <a:lstStyle/>
        <a:p>
          <a:endParaRPr lang="en-IN"/>
        </a:p>
      </dgm:t>
    </dgm:pt>
    <dgm:pt modelId="{0DA59AE4-D4D7-4037-8045-23C3FD77BC5E}">
      <dgm:prSet phldrT="[Text]"/>
      <dgm:spPr/>
      <dgm:t>
        <a:bodyPr/>
        <a:lstStyle/>
        <a:p>
          <a:r>
            <a:rPr lang="en-US" dirty="0"/>
            <a:t>F</a:t>
          </a:r>
          <a:endParaRPr lang="en-IN" dirty="0"/>
        </a:p>
      </dgm:t>
    </dgm:pt>
    <dgm:pt modelId="{6BD5DA32-A9BB-4808-861C-4DBF6A252F10}" type="parTrans" cxnId="{7FE9C35D-BFD8-438B-8B68-CFAF176E7E29}">
      <dgm:prSet/>
      <dgm:spPr/>
      <dgm:t>
        <a:bodyPr/>
        <a:lstStyle/>
        <a:p>
          <a:endParaRPr lang="en-IN"/>
        </a:p>
      </dgm:t>
    </dgm:pt>
    <dgm:pt modelId="{C3966E73-0484-4314-A87F-225B538474D3}" type="sibTrans" cxnId="{7FE9C35D-BFD8-438B-8B68-CFAF176E7E29}">
      <dgm:prSet/>
      <dgm:spPr/>
      <dgm:t>
        <a:bodyPr/>
        <a:lstStyle/>
        <a:p>
          <a:endParaRPr lang="en-IN"/>
        </a:p>
      </dgm:t>
    </dgm:pt>
    <dgm:pt modelId="{82D3D251-137E-4C3E-BF84-04B6798FA8E6}">
      <dgm:prSet phldrT="[Text]"/>
      <dgm:spPr/>
      <dgm:t>
        <a:bodyPr/>
        <a:lstStyle/>
        <a:p>
          <a:r>
            <a:rPr lang="en-US" dirty="0"/>
            <a:t>G</a:t>
          </a:r>
          <a:endParaRPr lang="en-IN" dirty="0"/>
        </a:p>
      </dgm:t>
    </dgm:pt>
    <dgm:pt modelId="{93FE5A24-593F-4506-9A81-D0D766011C95}" type="parTrans" cxnId="{DA5721C2-A76B-4A4D-96A3-12CDD717573C}">
      <dgm:prSet/>
      <dgm:spPr/>
      <dgm:t>
        <a:bodyPr/>
        <a:lstStyle/>
        <a:p>
          <a:endParaRPr lang="en-IN"/>
        </a:p>
      </dgm:t>
    </dgm:pt>
    <dgm:pt modelId="{C8F7798D-6E6D-4D4C-B5C0-5F2EE464C63B}" type="sibTrans" cxnId="{DA5721C2-A76B-4A4D-96A3-12CDD717573C}">
      <dgm:prSet/>
      <dgm:spPr/>
      <dgm:t>
        <a:bodyPr/>
        <a:lstStyle/>
        <a:p>
          <a:endParaRPr lang="en-IN"/>
        </a:p>
      </dgm:t>
    </dgm:pt>
    <dgm:pt modelId="{C45FAD71-C4E5-451A-95FA-2D9DEE2FA423}" type="pres">
      <dgm:prSet presAssocID="{ECF56912-03AE-4BC0-BB97-228EA2E042FE}" presName="Name0" presStyleCnt="0">
        <dgm:presLayoutVars>
          <dgm:chMax/>
          <dgm:chPref val="1"/>
          <dgm:dir/>
          <dgm:animOne val="branch"/>
          <dgm:animLvl val="lvl"/>
          <dgm:resizeHandles/>
        </dgm:presLayoutVars>
      </dgm:prSet>
      <dgm:spPr/>
    </dgm:pt>
    <dgm:pt modelId="{74B353C1-9B59-4A8B-9408-D7A54C2ADDEC}" type="pres">
      <dgm:prSet presAssocID="{09B486EC-CCDB-40E2-A1E4-BBC2042A6224}" presName="composite" presStyleCnt="0"/>
      <dgm:spPr/>
    </dgm:pt>
    <dgm:pt modelId="{B5CE092E-626F-44A4-9562-44F7060C31E9}" type="pres">
      <dgm:prSet presAssocID="{09B486EC-CCDB-40E2-A1E4-BBC2042A6224}" presName="ParentAccent1" presStyleLbl="alignNode1" presStyleIdx="0" presStyleCnt="34"/>
      <dgm:spPr/>
    </dgm:pt>
    <dgm:pt modelId="{A8F5D04E-CF83-4BE2-B294-78444CACED3E}" type="pres">
      <dgm:prSet presAssocID="{09B486EC-CCDB-40E2-A1E4-BBC2042A6224}" presName="ParentAccent2" presStyleLbl="alignNode1" presStyleIdx="1" presStyleCnt="34"/>
      <dgm:spPr/>
    </dgm:pt>
    <dgm:pt modelId="{A2D3C6B4-CA4A-441F-A3B7-52A92AC0C465}" type="pres">
      <dgm:prSet presAssocID="{09B486EC-CCDB-40E2-A1E4-BBC2042A6224}" presName="ParentAccent3" presStyleLbl="alignNode1" presStyleIdx="2" presStyleCnt="34"/>
      <dgm:spPr/>
    </dgm:pt>
    <dgm:pt modelId="{5303E1C5-3D03-4C74-8ED6-E038E166CB70}" type="pres">
      <dgm:prSet presAssocID="{09B486EC-CCDB-40E2-A1E4-BBC2042A6224}" presName="ParentAccent4" presStyleLbl="alignNode1" presStyleIdx="3" presStyleCnt="34"/>
      <dgm:spPr/>
    </dgm:pt>
    <dgm:pt modelId="{64B0989E-171D-4693-9135-FA3EE9410210}" type="pres">
      <dgm:prSet presAssocID="{09B486EC-CCDB-40E2-A1E4-BBC2042A6224}" presName="ParentAccent5" presStyleLbl="alignNode1" presStyleIdx="4" presStyleCnt="34"/>
      <dgm:spPr/>
    </dgm:pt>
    <dgm:pt modelId="{956596A6-9284-4AE7-8D96-657776CC3219}" type="pres">
      <dgm:prSet presAssocID="{09B486EC-CCDB-40E2-A1E4-BBC2042A6224}" presName="ParentAccent6" presStyleLbl="alignNode1" presStyleIdx="5" presStyleCnt="34"/>
      <dgm:spPr/>
    </dgm:pt>
    <dgm:pt modelId="{EA3D50E8-697F-41C0-B3A9-F9C98E59E7AC}" type="pres">
      <dgm:prSet presAssocID="{09B486EC-CCDB-40E2-A1E4-BBC2042A6224}" presName="ParentAccent7" presStyleLbl="alignNode1" presStyleIdx="6" presStyleCnt="34"/>
      <dgm:spPr/>
    </dgm:pt>
    <dgm:pt modelId="{EE1B78EE-9762-4B5F-9805-4C82C0747EE9}" type="pres">
      <dgm:prSet presAssocID="{09B486EC-CCDB-40E2-A1E4-BBC2042A6224}" presName="ParentAccent8" presStyleLbl="alignNode1" presStyleIdx="7" presStyleCnt="34"/>
      <dgm:spPr/>
    </dgm:pt>
    <dgm:pt modelId="{0CD25FAA-EB25-4BC2-B5C1-C990F7D8E56D}" type="pres">
      <dgm:prSet presAssocID="{09B486EC-CCDB-40E2-A1E4-BBC2042A6224}" presName="ParentAccent9" presStyleLbl="alignNode1" presStyleIdx="8" presStyleCnt="34"/>
      <dgm:spPr/>
    </dgm:pt>
    <dgm:pt modelId="{06C18EC4-C84E-42C3-AB1D-A693DA656279}" type="pres">
      <dgm:prSet presAssocID="{09B486EC-CCDB-40E2-A1E4-BBC2042A6224}" presName="ParentAccent10" presStyleLbl="alignNode1" presStyleIdx="9" presStyleCnt="34"/>
      <dgm:spPr/>
    </dgm:pt>
    <dgm:pt modelId="{96958E04-CDB3-474A-956B-5644ACD3F3F9}" type="pres">
      <dgm:prSet presAssocID="{09B486EC-CCDB-40E2-A1E4-BBC2042A6224}" presName="Parent" presStyleLbl="alignNode1" presStyleIdx="10" presStyleCnt="34">
        <dgm:presLayoutVars>
          <dgm:chMax val="5"/>
          <dgm:chPref val="3"/>
          <dgm:bulletEnabled val="1"/>
        </dgm:presLayoutVars>
      </dgm:prSet>
      <dgm:spPr/>
    </dgm:pt>
    <dgm:pt modelId="{CF68CFF1-A513-4A81-B433-DC172B6E6E87}" type="pres">
      <dgm:prSet presAssocID="{67CAEB8C-7C86-4BD7-9D5E-D28F3E4B12E8}" presName="Child1Accent1" presStyleLbl="alignNode1" presStyleIdx="11" presStyleCnt="34"/>
      <dgm:spPr/>
    </dgm:pt>
    <dgm:pt modelId="{60EFABE6-5D37-4C05-A48E-6B5109EFF1FB}" type="pres">
      <dgm:prSet presAssocID="{67CAEB8C-7C86-4BD7-9D5E-D28F3E4B12E8}" presName="Child1Accent2" presStyleLbl="alignNode1" presStyleIdx="12" presStyleCnt="34"/>
      <dgm:spPr/>
    </dgm:pt>
    <dgm:pt modelId="{7B42909E-F272-404C-8DAB-45A0978E64FA}" type="pres">
      <dgm:prSet presAssocID="{67CAEB8C-7C86-4BD7-9D5E-D28F3E4B12E8}" presName="Child1Accent3" presStyleLbl="alignNode1" presStyleIdx="13" presStyleCnt="34"/>
      <dgm:spPr/>
    </dgm:pt>
    <dgm:pt modelId="{5D250EFC-185F-4F7C-BC99-7B5C8B694395}" type="pres">
      <dgm:prSet presAssocID="{67CAEB8C-7C86-4BD7-9D5E-D28F3E4B12E8}" presName="Child1Accent4" presStyleLbl="alignNode1" presStyleIdx="14" presStyleCnt="34"/>
      <dgm:spPr/>
    </dgm:pt>
    <dgm:pt modelId="{A3284C6F-9FE6-428E-9C3E-67FF29ECAC5F}" type="pres">
      <dgm:prSet presAssocID="{67CAEB8C-7C86-4BD7-9D5E-D28F3E4B12E8}" presName="Child1Accent5" presStyleLbl="alignNode1" presStyleIdx="15" presStyleCnt="34"/>
      <dgm:spPr/>
    </dgm:pt>
    <dgm:pt modelId="{577C5F05-B7FE-4B43-89FE-F9821FD4E2DD}" type="pres">
      <dgm:prSet presAssocID="{67CAEB8C-7C86-4BD7-9D5E-D28F3E4B12E8}" presName="Child1Accent6" presStyleLbl="alignNode1" presStyleIdx="16" presStyleCnt="34"/>
      <dgm:spPr/>
    </dgm:pt>
    <dgm:pt modelId="{79E1E2E5-DC9C-44F7-89DC-4BAED63C0069}" type="pres">
      <dgm:prSet presAssocID="{67CAEB8C-7C86-4BD7-9D5E-D28F3E4B12E8}" presName="Child1Accent7" presStyleLbl="alignNode1" presStyleIdx="17" presStyleCnt="34"/>
      <dgm:spPr/>
    </dgm:pt>
    <dgm:pt modelId="{C1519FF3-D220-481A-8BAD-F2B76BAB2706}" type="pres">
      <dgm:prSet presAssocID="{67CAEB8C-7C86-4BD7-9D5E-D28F3E4B12E8}" presName="Child1Accent8" presStyleLbl="alignNode1" presStyleIdx="18" presStyleCnt="34"/>
      <dgm:spPr/>
    </dgm:pt>
    <dgm:pt modelId="{1E6F9F7D-681C-4C35-AB1E-4A660EC8C9FD}" type="pres">
      <dgm:prSet presAssocID="{67CAEB8C-7C86-4BD7-9D5E-D28F3E4B12E8}" presName="Child1Accent9" presStyleLbl="alignNode1" presStyleIdx="19" presStyleCnt="34"/>
      <dgm:spPr/>
    </dgm:pt>
    <dgm:pt modelId="{9CC3A8EB-2688-4455-A2EB-EA661A327BAF}" type="pres">
      <dgm:prSet presAssocID="{67CAEB8C-7C86-4BD7-9D5E-D28F3E4B12E8}" presName="Child1" presStyleLbl="revTx" presStyleIdx="0" presStyleCnt="3">
        <dgm:presLayoutVars>
          <dgm:chMax/>
          <dgm:chPref val="0"/>
          <dgm:bulletEnabled val="1"/>
        </dgm:presLayoutVars>
      </dgm:prSet>
      <dgm:spPr/>
    </dgm:pt>
    <dgm:pt modelId="{C419A8D7-1E7A-4E42-BC04-5EB72953BD79}" type="pres">
      <dgm:prSet presAssocID="{0DA59AE4-D4D7-4037-8045-23C3FD77BC5E}" presName="Child2Accent1" presStyleLbl="alignNode1" presStyleIdx="20" presStyleCnt="34"/>
      <dgm:spPr/>
    </dgm:pt>
    <dgm:pt modelId="{9BA92197-7A61-4B44-AFB8-7EA294FD73C2}" type="pres">
      <dgm:prSet presAssocID="{0DA59AE4-D4D7-4037-8045-23C3FD77BC5E}" presName="Child2Accent2" presStyleLbl="alignNode1" presStyleIdx="21" presStyleCnt="34"/>
      <dgm:spPr/>
    </dgm:pt>
    <dgm:pt modelId="{8DA0E081-46AF-4984-8A35-2A2AB4F19D40}" type="pres">
      <dgm:prSet presAssocID="{0DA59AE4-D4D7-4037-8045-23C3FD77BC5E}" presName="Child2Accent3" presStyleLbl="alignNode1" presStyleIdx="22" presStyleCnt="34"/>
      <dgm:spPr/>
    </dgm:pt>
    <dgm:pt modelId="{2DF0BF68-46EA-4B48-96F1-3818BD06556A}" type="pres">
      <dgm:prSet presAssocID="{0DA59AE4-D4D7-4037-8045-23C3FD77BC5E}" presName="Child2Accent4" presStyleLbl="alignNode1" presStyleIdx="23" presStyleCnt="34"/>
      <dgm:spPr/>
    </dgm:pt>
    <dgm:pt modelId="{B260CEF2-B4BD-46D6-947E-91F42F602F4C}" type="pres">
      <dgm:prSet presAssocID="{0DA59AE4-D4D7-4037-8045-23C3FD77BC5E}" presName="Child2Accent5" presStyleLbl="alignNode1" presStyleIdx="24" presStyleCnt="34"/>
      <dgm:spPr/>
    </dgm:pt>
    <dgm:pt modelId="{E39A0356-B232-4A3E-9576-257920927D77}" type="pres">
      <dgm:prSet presAssocID="{0DA59AE4-D4D7-4037-8045-23C3FD77BC5E}" presName="Child2Accent6" presStyleLbl="alignNode1" presStyleIdx="25" presStyleCnt="34"/>
      <dgm:spPr/>
    </dgm:pt>
    <dgm:pt modelId="{9A7AE9AE-8030-4A7D-80C0-C0C878478FCE}" type="pres">
      <dgm:prSet presAssocID="{0DA59AE4-D4D7-4037-8045-23C3FD77BC5E}" presName="Child2Accent7" presStyleLbl="alignNode1" presStyleIdx="26" presStyleCnt="34"/>
      <dgm:spPr/>
    </dgm:pt>
    <dgm:pt modelId="{0AF8BFDE-27DA-4D0A-9DBD-7D47604CD6A7}" type="pres">
      <dgm:prSet presAssocID="{0DA59AE4-D4D7-4037-8045-23C3FD77BC5E}" presName="Child2" presStyleLbl="revTx" presStyleIdx="1" presStyleCnt="3">
        <dgm:presLayoutVars>
          <dgm:chMax/>
          <dgm:chPref val="0"/>
          <dgm:bulletEnabled val="1"/>
        </dgm:presLayoutVars>
      </dgm:prSet>
      <dgm:spPr/>
    </dgm:pt>
    <dgm:pt modelId="{9F751E1C-1DA4-453D-B375-28D06EACC417}" type="pres">
      <dgm:prSet presAssocID="{82D3D251-137E-4C3E-BF84-04B6798FA8E6}" presName="Child3Accent1" presStyleLbl="alignNode1" presStyleIdx="27" presStyleCnt="34"/>
      <dgm:spPr/>
    </dgm:pt>
    <dgm:pt modelId="{D041F978-1D5F-42E0-9B04-AEAD00B9AE5A}" type="pres">
      <dgm:prSet presAssocID="{82D3D251-137E-4C3E-BF84-04B6798FA8E6}" presName="Child3Accent2" presStyleLbl="alignNode1" presStyleIdx="28" presStyleCnt="34"/>
      <dgm:spPr/>
    </dgm:pt>
    <dgm:pt modelId="{B2D2C79B-D32E-4C5C-9E5C-1E46FE490BC8}" type="pres">
      <dgm:prSet presAssocID="{82D3D251-137E-4C3E-BF84-04B6798FA8E6}" presName="Child3Accent3" presStyleLbl="alignNode1" presStyleIdx="29" presStyleCnt="34"/>
      <dgm:spPr/>
    </dgm:pt>
    <dgm:pt modelId="{A35EF579-0FB9-40E3-AC3E-50C3C4CBA807}" type="pres">
      <dgm:prSet presAssocID="{82D3D251-137E-4C3E-BF84-04B6798FA8E6}" presName="Child3Accent4" presStyleLbl="alignNode1" presStyleIdx="30" presStyleCnt="34"/>
      <dgm:spPr/>
    </dgm:pt>
    <dgm:pt modelId="{D5E264F3-AE2A-4C06-AD08-71B7402EBB68}" type="pres">
      <dgm:prSet presAssocID="{82D3D251-137E-4C3E-BF84-04B6798FA8E6}" presName="Child3Accent5" presStyleLbl="alignNode1" presStyleIdx="31" presStyleCnt="34"/>
      <dgm:spPr/>
    </dgm:pt>
    <dgm:pt modelId="{D89DD387-C6F6-4B74-82C4-C0074A6EC8BB}" type="pres">
      <dgm:prSet presAssocID="{82D3D251-137E-4C3E-BF84-04B6798FA8E6}" presName="Child3Accent6" presStyleLbl="alignNode1" presStyleIdx="32" presStyleCnt="34"/>
      <dgm:spPr/>
    </dgm:pt>
    <dgm:pt modelId="{FEB73F0F-C922-4191-9595-EA2CD7C5BFC0}" type="pres">
      <dgm:prSet presAssocID="{82D3D251-137E-4C3E-BF84-04B6798FA8E6}" presName="Child3Accent7" presStyleLbl="alignNode1" presStyleIdx="33" presStyleCnt="34"/>
      <dgm:spPr/>
    </dgm:pt>
    <dgm:pt modelId="{2EC75BF9-43D7-4526-AC33-454B1B7E8527}" type="pres">
      <dgm:prSet presAssocID="{82D3D251-137E-4C3E-BF84-04B6798FA8E6}" presName="Child3" presStyleLbl="revTx" presStyleIdx="2" presStyleCnt="3">
        <dgm:presLayoutVars>
          <dgm:chMax/>
          <dgm:chPref val="0"/>
          <dgm:bulletEnabled val="1"/>
        </dgm:presLayoutVars>
      </dgm:prSet>
      <dgm:spPr/>
    </dgm:pt>
  </dgm:ptLst>
  <dgm:cxnLst>
    <dgm:cxn modelId="{7DC03909-51B3-41BB-94D4-C307B8BF63B9}" type="presOf" srcId="{67CAEB8C-7C86-4BD7-9D5E-D28F3E4B12E8}" destId="{9CC3A8EB-2688-4455-A2EB-EA661A327BAF}" srcOrd="0" destOrd="0" presId="urn:microsoft.com/office/officeart/2011/layout/ConvergingText"/>
    <dgm:cxn modelId="{7FE9C35D-BFD8-438B-8B68-CFAF176E7E29}" srcId="{09B486EC-CCDB-40E2-A1E4-BBC2042A6224}" destId="{0DA59AE4-D4D7-4037-8045-23C3FD77BC5E}" srcOrd="1" destOrd="0" parTransId="{6BD5DA32-A9BB-4808-861C-4DBF6A252F10}" sibTransId="{C3966E73-0484-4314-A87F-225B538474D3}"/>
    <dgm:cxn modelId="{3814849F-3691-4CFE-B28D-EEBAB1C26FEB}" type="presOf" srcId="{0DA59AE4-D4D7-4037-8045-23C3FD77BC5E}" destId="{0AF8BFDE-27DA-4D0A-9DBD-7D47604CD6A7}" srcOrd="0" destOrd="0" presId="urn:microsoft.com/office/officeart/2011/layout/ConvergingText"/>
    <dgm:cxn modelId="{BB6FB5A7-318F-4912-9AAD-B52CA7795300}" type="presOf" srcId="{ECF56912-03AE-4BC0-BB97-228EA2E042FE}" destId="{C45FAD71-C4E5-451A-95FA-2D9DEE2FA423}" srcOrd="0" destOrd="0" presId="urn:microsoft.com/office/officeart/2011/layout/ConvergingText"/>
    <dgm:cxn modelId="{DAFB01B9-A93F-4B65-BB79-24083E69579D}" srcId="{09B486EC-CCDB-40E2-A1E4-BBC2042A6224}" destId="{67CAEB8C-7C86-4BD7-9D5E-D28F3E4B12E8}" srcOrd="0" destOrd="0" parTransId="{DA1CC6D7-0A90-42D9-86A4-70188FD6651E}" sibTransId="{3D1A2F4B-037C-4C51-BDA0-F9213ACC30D9}"/>
    <dgm:cxn modelId="{DA5721C2-A76B-4A4D-96A3-12CDD717573C}" srcId="{09B486EC-CCDB-40E2-A1E4-BBC2042A6224}" destId="{82D3D251-137E-4C3E-BF84-04B6798FA8E6}" srcOrd="2" destOrd="0" parTransId="{93FE5A24-593F-4506-9A81-D0D766011C95}" sibTransId="{C8F7798D-6E6D-4D4C-B5C0-5F2EE464C63B}"/>
    <dgm:cxn modelId="{68F906CB-5D1A-44F3-8C61-F99BF2093E46}" type="presOf" srcId="{09B486EC-CCDB-40E2-A1E4-BBC2042A6224}" destId="{96958E04-CDB3-474A-956B-5644ACD3F3F9}" srcOrd="0" destOrd="0" presId="urn:microsoft.com/office/officeart/2011/layout/ConvergingText"/>
    <dgm:cxn modelId="{D0F93CDE-0F90-4908-9F8A-0CAC7AD7513B}" type="presOf" srcId="{82D3D251-137E-4C3E-BF84-04B6798FA8E6}" destId="{2EC75BF9-43D7-4526-AC33-454B1B7E8527}" srcOrd="0" destOrd="0" presId="urn:microsoft.com/office/officeart/2011/layout/ConvergingText"/>
    <dgm:cxn modelId="{82E632EB-FBAC-4F8D-82B2-598D3140FF55}" srcId="{ECF56912-03AE-4BC0-BB97-228EA2E042FE}" destId="{09B486EC-CCDB-40E2-A1E4-BBC2042A6224}" srcOrd="0" destOrd="0" parTransId="{2FB2B707-AD05-412B-A43C-B4E3033A09FD}" sibTransId="{2538D641-0FA4-4319-92BB-F79377410CC3}"/>
    <dgm:cxn modelId="{7A43F480-0CB9-455A-9C12-EB907A4CF1C2}" type="presParOf" srcId="{C45FAD71-C4E5-451A-95FA-2D9DEE2FA423}" destId="{74B353C1-9B59-4A8B-9408-D7A54C2ADDEC}" srcOrd="0" destOrd="0" presId="urn:microsoft.com/office/officeart/2011/layout/ConvergingText"/>
    <dgm:cxn modelId="{8B9754D3-DA9C-4C74-AC2D-171719D34700}" type="presParOf" srcId="{74B353C1-9B59-4A8B-9408-D7A54C2ADDEC}" destId="{B5CE092E-626F-44A4-9562-44F7060C31E9}" srcOrd="0" destOrd="0" presId="urn:microsoft.com/office/officeart/2011/layout/ConvergingText"/>
    <dgm:cxn modelId="{C2EDFCF1-0BDF-4A23-9646-160533778B54}" type="presParOf" srcId="{74B353C1-9B59-4A8B-9408-D7A54C2ADDEC}" destId="{A8F5D04E-CF83-4BE2-B294-78444CACED3E}" srcOrd="1" destOrd="0" presId="urn:microsoft.com/office/officeart/2011/layout/ConvergingText"/>
    <dgm:cxn modelId="{CEB50D66-A105-4673-AE61-C1FBBE5C8C5E}" type="presParOf" srcId="{74B353C1-9B59-4A8B-9408-D7A54C2ADDEC}" destId="{A2D3C6B4-CA4A-441F-A3B7-52A92AC0C465}" srcOrd="2" destOrd="0" presId="urn:microsoft.com/office/officeart/2011/layout/ConvergingText"/>
    <dgm:cxn modelId="{545B9A07-B869-413B-9439-1FA0DE32B517}" type="presParOf" srcId="{74B353C1-9B59-4A8B-9408-D7A54C2ADDEC}" destId="{5303E1C5-3D03-4C74-8ED6-E038E166CB70}" srcOrd="3" destOrd="0" presId="urn:microsoft.com/office/officeart/2011/layout/ConvergingText"/>
    <dgm:cxn modelId="{A29BDC20-E3FF-44FC-A2B0-B5BEFF1A9E70}" type="presParOf" srcId="{74B353C1-9B59-4A8B-9408-D7A54C2ADDEC}" destId="{64B0989E-171D-4693-9135-FA3EE9410210}" srcOrd="4" destOrd="0" presId="urn:microsoft.com/office/officeart/2011/layout/ConvergingText"/>
    <dgm:cxn modelId="{9160CFCB-DC58-4341-8D9D-910CC80FDDB3}" type="presParOf" srcId="{74B353C1-9B59-4A8B-9408-D7A54C2ADDEC}" destId="{956596A6-9284-4AE7-8D96-657776CC3219}" srcOrd="5" destOrd="0" presId="urn:microsoft.com/office/officeart/2011/layout/ConvergingText"/>
    <dgm:cxn modelId="{3769BE00-DCD1-4D5F-8931-0583004724DA}" type="presParOf" srcId="{74B353C1-9B59-4A8B-9408-D7A54C2ADDEC}" destId="{EA3D50E8-697F-41C0-B3A9-F9C98E59E7AC}" srcOrd="6" destOrd="0" presId="urn:microsoft.com/office/officeart/2011/layout/ConvergingText"/>
    <dgm:cxn modelId="{9E421DB1-17DF-4519-B91B-386B39F52F48}" type="presParOf" srcId="{74B353C1-9B59-4A8B-9408-D7A54C2ADDEC}" destId="{EE1B78EE-9762-4B5F-9805-4C82C0747EE9}" srcOrd="7" destOrd="0" presId="urn:microsoft.com/office/officeart/2011/layout/ConvergingText"/>
    <dgm:cxn modelId="{13C2F455-187B-4C4B-9223-52AAE9F9578F}" type="presParOf" srcId="{74B353C1-9B59-4A8B-9408-D7A54C2ADDEC}" destId="{0CD25FAA-EB25-4BC2-B5C1-C990F7D8E56D}" srcOrd="8" destOrd="0" presId="urn:microsoft.com/office/officeart/2011/layout/ConvergingText"/>
    <dgm:cxn modelId="{08F921C2-E707-4E36-AFE8-281A9DDB8E87}" type="presParOf" srcId="{74B353C1-9B59-4A8B-9408-D7A54C2ADDEC}" destId="{06C18EC4-C84E-42C3-AB1D-A693DA656279}" srcOrd="9" destOrd="0" presId="urn:microsoft.com/office/officeart/2011/layout/ConvergingText"/>
    <dgm:cxn modelId="{495E7554-7CDA-4568-ABE8-2B3CB61D7E35}" type="presParOf" srcId="{74B353C1-9B59-4A8B-9408-D7A54C2ADDEC}" destId="{96958E04-CDB3-474A-956B-5644ACD3F3F9}" srcOrd="10" destOrd="0" presId="urn:microsoft.com/office/officeart/2011/layout/ConvergingText"/>
    <dgm:cxn modelId="{A03E4078-EA13-49A7-94D6-57CE94EAC45E}" type="presParOf" srcId="{74B353C1-9B59-4A8B-9408-D7A54C2ADDEC}" destId="{CF68CFF1-A513-4A81-B433-DC172B6E6E87}" srcOrd="11" destOrd="0" presId="urn:microsoft.com/office/officeart/2011/layout/ConvergingText"/>
    <dgm:cxn modelId="{6DFF2D59-DE62-4743-9065-45C6886BEDF4}" type="presParOf" srcId="{74B353C1-9B59-4A8B-9408-D7A54C2ADDEC}" destId="{60EFABE6-5D37-4C05-A48E-6B5109EFF1FB}" srcOrd="12" destOrd="0" presId="urn:microsoft.com/office/officeart/2011/layout/ConvergingText"/>
    <dgm:cxn modelId="{63D76FB2-ADD0-4E2B-A910-ABB17DD56A6A}" type="presParOf" srcId="{74B353C1-9B59-4A8B-9408-D7A54C2ADDEC}" destId="{7B42909E-F272-404C-8DAB-45A0978E64FA}" srcOrd="13" destOrd="0" presId="urn:microsoft.com/office/officeart/2011/layout/ConvergingText"/>
    <dgm:cxn modelId="{F4BE9A14-01DE-48BD-B499-A93CD34ABD5D}" type="presParOf" srcId="{74B353C1-9B59-4A8B-9408-D7A54C2ADDEC}" destId="{5D250EFC-185F-4F7C-BC99-7B5C8B694395}" srcOrd="14" destOrd="0" presId="urn:microsoft.com/office/officeart/2011/layout/ConvergingText"/>
    <dgm:cxn modelId="{DACE0F6D-8E69-4958-85CE-5FB4D7A31E6A}" type="presParOf" srcId="{74B353C1-9B59-4A8B-9408-D7A54C2ADDEC}" destId="{A3284C6F-9FE6-428E-9C3E-67FF29ECAC5F}" srcOrd="15" destOrd="0" presId="urn:microsoft.com/office/officeart/2011/layout/ConvergingText"/>
    <dgm:cxn modelId="{04C2366C-2211-4D3B-845B-FB39D3468A25}" type="presParOf" srcId="{74B353C1-9B59-4A8B-9408-D7A54C2ADDEC}" destId="{577C5F05-B7FE-4B43-89FE-F9821FD4E2DD}" srcOrd="16" destOrd="0" presId="urn:microsoft.com/office/officeart/2011/layout/ConvergingText"/>
    <dgm:cxn modelId="{9AF831F0-62E3-40D3-96EA-9BD739AB0CB2}" type="presParOf" srcId="{74B353C1-9B59-4A8B-9408-D7A54C2ADDEC}" destId="{79E1E2E5-DC9C-44F7-89DC-4BAED63C0069}" srcOrd="17" destOrd="0" presId="urn:microsoft.com/office/officeart/2011/layout/ConvergingText"/>
    <dgm:cxn modelId="{B6862FA3-14B9-4374-A47D-5C22CD01101F}" type="presParOf" srcId="{74B353C1-9B59-4A8B-9408-D7A54C2ADDEC}" destId="{C1519FF3-D220-481A-8BAD-F2B76BAB2706}" srcOrd="18" destOrd="0" presId="urn:microsoft.com/office/officeart/2011/layout/ConvergingText"/>
    <dgm:cxn modelId="{9B1CC09F-F5C4-4474-926F-5307A5D02EE9}" type="presParOf" srcId="{74B353C1-9B59-4A8B-9408-D7A54C2ADDEC}" destId="{1E6F9F7D-681C-4C35-AB1E-4A660EC8C9FD}" srcOrd="19" destOrd="0" presId="urn:microsoft.com/office/officeart/2011/layout/ConvergingText"/>
    <dgm:cxn modelId="{344887F9-4D02-473F-A9E8-EB37AC257C92}" type="presParOf" srcId="{74B353C1-9B59-4A8B-9408-D7A54C2ADDEC}" destId="{9CC3A8EB-2688-4455-A2EB-EA661A327BAF}" srcOrd="20" destOrd="0" presId="urn:microsoft.com/office/officeart/2011/layout/ConvergingText"/>
    <dgm:cxn modelId="{3D040A43-D2BC-47B4-9F08-4CEC72503D61}" type="presParOf" srcId="{74B353C1-9B59-4A8B-9408-D7A54C2ADDEC}" destId="{C419A8D7-1E7A-4E42-BC04-5EB72953BD79}" srcOrd="21" destOrd="0" presId="urn:microsoft.com/office/officeart/2011/layout/ConvergingText"/>
    <dgm:cxn modelId="{126A00D9-DC4E-4980-93F1-CE03A92F9332}" type="presParOf" srcId="{74B353C1-9B59-4A8B-9408-D7A54C2ADDEC}" destId="{9BA92197-7A61-4B44-AFB8-7EA294FD73C2}" srcOrd="22" destOrd="0" presId="urn:microsoft.com/office/officeart/2011/layout/ConvergingText"/>
    <dgm:cxn modelId="{5E6008B5-0AF3-4667-93FB-DAF997FEFE1A}" type="presParOf" srcId="{74B353C1-9B59-4A8B-9408-D7A54C2ADDEC}" destId="{8DA0E081-46AF-4984-8A35-2A2AB4F19D40}" srcOrd="23" destOrd="0" presId="urn:microsoft.com/office/officeart/2011/layout/ConvergingText"/>
    <dgm:cxn modelId="{96EE2746-EDD8-4230-A63A-05131F681A70}" type="presParOf" srcId="{74B353C1-9B59-4A8B-9408-D7A54C2ADDEC}" destId="{2DF0BF68-46EA-4B48-96F1-3818BD06556A}" srcOrd="24" destOrd="0" presId="urn:microsoft.com/office/officeart/2011/layout/ConvergingText"/>
    <dgm:cxn modelId="{48DDB2AD-45AF-4330-AF37-7BFE263DC812}" type="presParOf" srcId="{74B353C1-9B59-4A8B-9408-D7A54C2ADDEC}" destId="{B260CEF2-B4BD-46D6-947E-91F42F602F4C}" srcOrd="25" destOrd="0" presId="urn:microsoft.com/office/officeart/2011/layout/ConvergingText"/>
    <dgm:cxn modelId="{C1BA8AF7-30F8-43DE-8D80-9D8BA830FF72}" type="presParOf" srcId="{74B353C1-9B59-4A8B-9408-D7A54C2ADDEC}" destId="{E39A0356-B232-4A3E-9576-257920927D77}" srcOrd="26" destOrd="0" presId="urn:microsoft.com/office/officeart/2011/layout/ConvergingText"/>
    <dgm:cxn modelId="{9FE03F44-358C-4358-906C-B6F991045A8F}" type="presParOf" srcId="{74B353C1-9B59-4A8B-9408-D7A54C2ADDEC}" destId="{9A7AE9AE-8030-4A7D-80C0-C0C878478FCE}" srcOrd="27" destOrd="0" presId="urn:microsoft.com/office/officeart/2011/layout/ConvergingText"/>
    <dgm:cxn modelId="{7798DA3A-E757-4EFE-BE70-258560BD7E68}" type="presParOf" srcId="{74B353C1-9B59-4A8B-9408-D7A54C2ADDEC}" destId="{0AF8BFDE-27DA-4D0A-9DBD-7D47604CD6A7}" srcOrd="28" destOrd="0" presId="urn:microsoft.com/office/officeart/2011/layout/ConvergingText"/>
    <dgm:cxn modelId="{5BA04DD9-1BD6-4F59-B384-D9D974FA48B0}" type="presParOf" srcId="{74B353C1-9B59-4A8B-9408-D7A54C2ADDEC}" destId="{9F751E1C-1DA4-453D-B375-28D06EACC417}" srcOrd="29" destOrd="0" presId="urn:microsoft.com/office/officeart/2011/layout/ConvergingText"/>
    <dgm:cxn modelId="{91B32906-1B80-41CF-8DFB-74F28D51518F}" type="presParOf" srcId="{74B353C1-9B59-4A8B-9408-D7A54C2ADDEC}" destId="{D041F978-1D5F-42E0-9B04-AEAD00B9AE5A}" srcOrd="30" destOrd="0" presId="urn:microsoft.com/office/officeart/2011/layout/ConvergingText"/>
    <dgm:cxn modelId="{CC8A47D4-8426-4A8C-AF5A-171FBCC360A0}" type="presParOf" srcId="{74B353C1-9B59-4A8B-9408-D7A54C2ADDEC}" destId="{B2D2C79B-D32E-4C5C-9E5C-1E46FE490BC8}" srcOrd="31" destOrd="0" presId="urn:microsoft.com/office/officeart/2011/layout/ConvergingText"/>
    <dgm:cxn modelId="{D9F0570D-4B41-4DCA-A2E0-19B7079058BD}" type="presParOf" srcId="{74B353C1-9B59-4A8B-9408-D7A54C2ADDEC}" destId="{A35EF579-0FB9-40E3-AC3E-50C3C4CBA807}" srcOrd="32" destOrd="0" presId="urn:microsoft.com/office/officeart/2011/layout/ConvergingText"/>
    <dgm:cxn modelId="{BC0529D4-9C48-41B3-A36C-958E52C3A808}" type="presParOf" srcId="{74B353C1-9B59-4A8B-9408-D7A54C2ADDEC}" destId="{D5E264F3-AE2A-4C06-AD08-71B7402EBB68}" srcOrd="33" destOrd="0" presId="urn:microsoft.com/office/officeart/2011/layout/ConvergingText"/>
    <dgm:cxn modelId="{C32C9A87-84DB-48F7-A9D0-F563FABC656B}" type="presParOf" srcId="{74B353C1-9B59-4A8B-9408-D7A54C2ADDEC}" destId="{D89DD387-C6F6-4B74-82C4-C0074A6EC8BB}" srcOrd="34" destOrd="0" presId="urn:microsoft.com/office/officeart/2011/layout/ConvergingText"/>
    <dgm:cxn modelId="{1836A5B9-A65D-4DF7-9CEC-24500413C334}" type="presParOf" srcId="{74B353C1-9B59-4A8B-9408-D7A54C2ADDEC}" destId="{FEB73F0F-C922-4191-9595-EA2CD7C5BFC0}" srcOrd="35" destOrd="0" presId="urn:microsoft.com/office/officeart/2011/layout/ConvergingText"/>
    <dgm:cxn modelId="{B4F6D803-E8D1-4E5E-A811-77F57C8746AD}" type="presParOf" srcId="{74B353C1-9B59-4A8B-9408-D7A54C2ADDEC}" destId="{2EC75BF9-43D7-4526-AC33-454B1B7E8527}" srcOrd="36"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CF56912-03AE-4BC0-BB97-228EA2E042F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09B486EC-CCDB-40E2-A1E4-BBC2042A6224}">
      <dgm:prSet phldrT="[Text]"/>
      <dgm:spPr/>
      <dgm:t>
        <a:bodyPr/>
        <a:lstStyle/>
        <a:p>
          <a:r>
            <a:rPr lang="en-US" dirty="0"/>
            <a:t>Facial Features</a:t>
          </a:r>
          <a:endParaRPr lang="en-IN" dirty="0"/>
        </a:p>
      </dgm:t>
    </dgm:pt>
    <dgm:pt modelId="{2FB2B707-AD05-412B-A43C-B4E3033A09FD}" type="parTrans" cxnId="{82E632EB-FBAC-4F8D-82B2-598D3140FF55}">
      <dgm:prSet/>
      <dgm:spPr/>
      <dgm:t>
        <a:bodyPr/>
        <a:lstStyle/>
        <a:p>
          <a:endParaRPr lang="en-IN"/>
        </a:p>
      </dgm:t>
    </dgm:pt>
    <dgm:pt modelId="{2538D641-0FA4-4319-92BB-F79377410CC3}" type="sibTrans" cxnId="{82E632EB-FBAC-4F8D-82B2-598D3140FF55}">
      <dgm:prSet/>
      <dgm:spPr/>
      <dgm:t>
        <a:bodyPr/>
        <a:lstStyle/>
        <a:p>
          <a:endParaRPr lang="en-IN"/>
        </a:p>
      </dgm:t>
    </dgm:pt>
    <dgm:pt modelId="{67CAEB8C-7C86-4BD7-9D5E-D28F3E4B12E8}">
      <dgm:prSet phldrT="[Text]"/>
      <dgm:spPr/>
      <dgm:t>
        <a:bodyPr/>
        <a:lstStyle/>
        <a:p>
          <a:r>
            <a:rPr lang="en-US" dirty="0"/>
            <a:t>A</a:t>
          </a:r>
          <a:endParaRPr lang="en-IN" dirty="0"/>
        </a:p>
      </dgm:t>
    </dgm:pt>
    <dgm:pt modelId="{DA1CC6D7-0A90-42D9-86A4-70188FD6651E}" type="parTrans" cxnId="{DAFB01B9-A93F-4B65-BB79-24083E69579D}">
      <dgm:prSet/>
      <dgm:spPr/>
      <dgm:t>
        <a:bodyPr/>
        <a:lstStyle/>
        <a:p>
          <a:endParaRPr lang="en-IN"/>
        </a:p>
      </dgm:t>
    </dgm:pt>
    <dgm:pt modelId="{3D1A2F4B-037C-4C51-BDA0-F9213ACC30D9}" type="sibTrans" cxnId="{DAFB01B9-A93F-4B65-BB79-24083E69579D}">
      <dgm:prSet/>
      <dgm:spPr/>
      <dgm:t>
        <a:bodyPr/>
        <a:lstStyle/>
        <a:p>
          <a:endParaRPr lang="en-IN"/>
        </a:p>
      </dgm:t>
    </dgm:pt>
    <dgm:pt modelId="{0DA59AE4-D4D7-4037-8045-23C3FD77BC5E}">
      <dgm:prSet phldrT="[Text]"/>
      <dgm:spPr/>
      <dgm:t>
        <a:bodyPr/>
        <a:lstStyle/>
        <a:p>
          <a:r>
            <a:rPr lang="en-US" dirty="0"/>
            <a:t>B</a:t>
          </a:r>
          <a:endParaRPr lang="en-IN" dirty="0"/>
        </a:p>
      </dgm:t>
    </dgm:pt>
    <dgm:pt modelId="{6BD5DA32-A9BB-4808-861C-4DBF6A252F10}" type="parTrans" cxnId="{7FE9C35D-BFD8-438B-8B68-CFAF176E7E29}">
      <dgm:prSet/>
      <dgm:spPr/>
      <dgm:t>
        <a:bodyPr/>
        <a:lstStyle/>
        <a:p>
          <a:endParaRPr lang="en-IN"/>
        </a:p>
      </dgm:t>
    </dgm:pt>
    <dgm:pt modelId="{C3966E73-0484-4314-A87F-225B538474D3}" type="sibTrans" cxnId="{7FE9C35D-BFD8-438B-8B68-CFAF176E7E29}">
      <dgm:prSet/>
      <dgm:spPr/>
      <dgm:t>
        <a:bodyPr/>
        <a:lstStyle/>
        <a:p>
          <a:endParaRPr lang="en-IN"/>
        </a:p>
      </dgm:t>
    </dgm:pt>
    <dgm:pt modelId="{82D3D251-137E-4C3E-BF84-04B6798FA8E6}">
      <dgm:prSet phldrT="[Text]"/>
      <dgm:spPr/>
      <dgm:t>
        <a:bodyPr/>
        <a:lstStyle/>
        <a:p>
          <a:r>
            <a:rPr lang="en-US" dirty="0"/>
            <a:t>C</a:t>
          </a:r>
          <a:endParaRPr lang="en-IN" dirty="0"/>
        </a:p>
      </dgm:t>
    </dgm:pt>
    <dgm:pt modelId="{93FE5A24-593F-4506-9A81-D0D766011C95}" type="parTrans" cxnId="{DA5721C2-A76B-4A4D-96A3-12CDD717573C}">
      <dgm:prSet/>
      <dgm:spPr/>
      <dgm:t>
        <a:bodyPr/>
        <a:lstStyle/>
        <a:p>
          <a:endParaRPr lang="en-IN"/>
        </a:p>
      </dgm:t>
    </dgm:pt>
    <dgm:pt modelId="{C8F7798D-6E6D-4D4C-B5C0-5F2EE464C63B}" type="sibTrans" cxnId="{DA5721C2-A76B-4A4D-96A3-12CDD717573C}">
      <dgm:prSet/>
      <dgm:spPr/>
      <dgm:t>
        <a:bodyPr/>
        <a:lstStyle/>
        <a:p>
          <a:endParaRPr lang="en-IN"/>
        </a:p>
      </dgm:t>
    </dgm:pt>
    <dgm:pt modelId="{05527D7D-81BC-4559-8428-57B027EB200A}">
      <dgm:prSet phldrT="[Text]"/>
      <dgm:spPr/>
      <dgm:t>
        <a:bodyPr/>
        <a:lstStyle/>
        <a:p>
          <a:r>
            <a:rPr lang="en-US" dirty="0"/>
            <a:t>D</a:t>
          </a:r>
          <a:endParaRPr lang="en-IN" dirty="0"/>
        </a:p>
      </dgm:t>
    </dgm:pt>
    <dgm:pt modelId="{2A47E854-A807-4A08-A83D-186A9C1D4C94}" type="parTrans" cxnId="{A0A2417B-D3AC-46E6-936B-F651992D61CA}">
      <dgm:prSet/>
      <dgm:spPr/>
      <dgm:t>
        <a:bodyPr/>
        <a:lstStyle/>
        <a:p>
          <a:endParaRPr lang="en-IN"/>
        </a:p>
      </dgm:t>
    </dgm:pt>
    <dgm:pt modelId="{326904CD-9E4D-41E3-8CA5-8C9B5DE5E1E4}" type="sibTrans" cxnId="{A0A2417B-D3AC-46E6-936B-F651992D61CA}">
      <dgm:prSet/>
      <dgm:spPr/>
      <dgm:t>
        <a:bodyPr/>
        <a:lstStyle/>
        <a:p>
          <a:endParaRPr lang="en-IN"/>
        </a:p>
      </dgm:t>
    </dgm:pt>
    <dgm:pt modelId="{C45FAD71-C4E5-451A-95FA-2D9DEE2FA423}" type="pres">
      <dgm:prSet presAssocID="{ECF56912-03AE-4BC0-BB97-228EA2E042FE}" presName="Name0" presStyleCnt="0">
        <dgm:presLayoutVars>
          <dgm:chMax/>
          <dgm:chPref val="1"/>
          <dgm:dir/>
          <dgm:animOne val="branch"/>
          <dgm:animLvl val="lvl"/>
          <dgm:resizeHandles/>
        </dgm:presLayoutVars>
      </dgm:prSet>
      <dgm:spPr/>
    </dgm:pt>
    <dgm:pt modelId="{74B353C1-9B59-4A8B-9408-D7A54C2ADDEC}" type="pres">
      <dgm:prSet presAssocID="{09B486EC-CCDB-40E2-A1E4-BBC2042A6224}" presName="composite" presStyleCnt="0"/>
      <dgm:spPr/>
    </dgm:pt>
    <dgm:pt modelId="{B5CE092E-626F-44A4-9562-44F7060C31E9}" type="pres">
      <dgm:prSet presAssocID="{09B486EC-CCDB-40E2-A1E4-BBC2042A6224}" presName="ParentAccent1" presStyleLbl="alignNode1" presStyleIdx="0" presStyleCnt="42"/>
      <dgm:spPr/>
    </dgm:pt>
    <dgm:pt modelId="{A8F5D04E-CF83-4BE2-B294-78444CACED3E}" type="pres">
      <dgm:prSet presAssocID="{09B486EC-CCDB-40E2-A1E4-BBC2042A6224}" presName="ParentAccent2" presStyleLbl="alignNode1" presStyleIdx="1" presStyleCnt="42"/>
      <dgm:spPr/>
    </dgm:pt>
    <dgm:pt modelId="{A2D3C6B4-CA4A-441F-A3B7-52A92AC0C465}" type="pres">
      <dgm:prSet presAssocID="{09B486EC-CCDB-40E2-A1E4-BBC2042A6224}" presName="ParentAccent3" presStyleLbl="alignNode1" presStyleIdx="2" presStyleCnt="42"/>
      <dgm:spPr/>
    </dgm:pt>
    <dgm:pt modelId="{5303E1C5-3D03-4C74-8ED6-E038E166CB70}" type="pres">
      <dgm:prSet presAssocID="{09B486EC-CCDB-40E2-A1E4-BBC2042A6224}" presName="ParentAccent4" presStyleLbl="alignNode1" presStyleIdx="3" presStyleCnt="42"/>
      <dgm:spPr/>
    </dgm:pt>
    <dgm:pt modelId="{64B0989E-171D-4693-9135-FA3EE9410210}" type="pres">
      <dgm:prSet presAssocID="{09B486EC-CCDB-40E2-A1E4-BBC2042A6224}" presName="ParentAccent5" presStyleLbl="alignNode1" presStyleIdx="4" presStyleCnt="42"/>
      <dgm:spPr/>
    </dgm:pt>
    <dgm:pt modelId="{956596A6-9284-4AE7-8D96-657776CC3219}" type="pres">
      <dgm:prSet presAssocID="{09B486EC-CCDB-40E2-A1E4-BBC2042A6224}" presName="ParentAccent6" presStyleLbl="alignNode1" presStyleIdx="5" presStyleCnt="42"/>
      <dgm:spPr/>
    </dgm:pt>
    <dgm:pt modelId="{EA3D50E8-697F-41C0-B3A9-F9C98E59E7AC}" type="pres">
      <dgm:prSet presAssocID="{09B486EC-CCDB-40E2-A1E4-BBC2042A6224}" presName="ParentAccent7" presStyleLbl="alignNode1" presStyleIdx="6" presStyleCnt="42"/>
      <dgm:spPr/>
    </dgm:pt>
    <dgm:pt modelId="{EE1B78EE-9762-4B5F-9805-4C82C0747EE9}" type="pres">
      <dgm:prSet presAssocID="{09B486EC-CCDB-40E2-A1E4-BBC2042A6224}" presName="ParentAccent8" presStyleLbl="alignNode1" presStyleIdx="7" presStyleCnt="42"/>
      <dgm:spPr/>
    </dgm:pt>
    <dgm:pt modelId="{0CD25FAA-EB25-4BC2-B5C1-C990F7D8E56D}" type="pres">
      <dgm:prSet presAssocID="{09B486EC-CCDB-40E2-A1E4-BBC2042A6224}" presName="ParentAccent9" presStyleLbl="alignNode1" presStyleIdx="8" presStyleCnt="42"/>
      <dgm:spPr/>
    </dgm:pt>
    <dgm:pt modelId="{06C18EC4-C84E-42C3-AB1D-A693DA656279}" type="pres">
      <dgm:prSet presAssocID="{09B486EC-CCDB-40E2-A1E4-BBC2042A6224}" presName="ParentAccent10" presStyleLbl="alignNode1" presStyleIdx="9" presStyleCnt="42"/>
      <dgm:spPr/>
    </dgm:pt>
    <dgm:pt modelId="{96958E04-CDB3-474A-956B-5644ACD3F3F9}" type="pres">
      <dgm:prSet presAssocID="{09B486EC-CCDB-40E2-A1E4-BBC2042A6224}" presName="Parent" presStyleLbl="alignNode1" presStyleIdx="10" presStyleCnt="42">
        <dgm:presLayoutVars>
          <dgm:chMax val="5"/>
          <dgm:chPref val="3"/>
          <dgm:bulletEnabled val="1"/>
        </dgm:presLayoutVars>
      </dgm:prSet>
      <dgm:spPr/>
    </dgm:pt>
    <dgm:pt modelId="{CF68CFF1-A513-4A81-B433-DC172B6E6E87}" type="pres">
      <dgm:prSet presAssocID="{67CAEB8C-7C86-4BD7-9D5E-D28F3E4B12E8}" presName="Child1Accent1" presStyleLbl="alignNode1" presStyleIdx="11" presStyleCnt="42"/>
      <dgm:spPr/>
    </dgm:pt>
    <dgm:pt modelId="{60EFABE6-5D37-4C05-A48E-6B5109EFF1FB}" type="pres">
      <dgm:prSet presAssocID="{67CAEB8C-7C86-4BD7-9D5E-D28F3E4B12E8}" presName="Child1Accent2" presStyleLbl="alignNode1" presStyleIdx="12" presStyleCnt="42"/>
      <dgm:spPr/>
    </dgm:pt>
    <dgm:pt modelId="{7B42909E-F272-404C-8DAB-45A0978E64FA}" type="pres">
      <dgm:prSet presAssocID="{67CAEB8C-7C86-4BD7-9D5E-D28F3E4B12E8}" presName="Child1Accent3" presStyleLbl="alignNode1" presStyleIdx="13" presStyleCnt="42"/>
      <dgm:spPr/>
    </dgm:pt>
    <dgm:pt modelId="{5D250EFC-185F-4F7C-BC99-7B5C8B694395}" type="pres">
      <dgm:prSet presAssocID="{67CAEB8C-7C86-4BD7-9D5E-D28F3E4B12E8}" presName="Child1Accent4" presStyleLbl="alignNode1" presStyleIdx="14" presStyleCnt="42"/>
      <dgm:spPr/>
    </dgm:pt>
    <dgm:pt modelId="{A3284C6F-9FE6-428E-9C3E-67FF29ECAC5F}" type="pres">
      <dgm:prSet presAssocID="{67CAEB8C-7C86-4BD7-9D5E-D28F3E4B12E8}" presName="Child1Accent5" presStyleLbl="alignNode1" presStyleIdx="15" presStyleCnt="42"/>
      <dgm:spPr/>
    </dgm:pt>
    <dgm:pt modelId="{577C5F05-B7FE-4B43-89FE-F9821FD4E2DD}" type="pres">
      <dgm:prSet presAssocID="{67CAEB8C-7C86-4BD7-9D5E-D28F3E4B12E8}" presName="Child1Accent6" presStyleLbl="alignNode1" presStyleIdx="16" presStyleCnt="42"/>
      <dgm:spPr/>
    </dgm:pt>
    <dgm:pt modelId="{79E1E2E5-DC9C-44F7-89DC-4BAED63C0069}" type="pres">
      <dgm:prSet presAssocID="{67CAEB8C-7C86-4BD7-9D5E-D28F3E4B12E8}" presName="Child1Accent7" presStyleLbl="alignNode1" presStyleIdx="17" presStyleCnt="42"/>
      <dgm:spPr/>
    </dgm:pt>
    <dgm:pt modelId="{C1519FF3-D220-481A-8BAD-F2B76BAB2706}" type="pres">
      <dgm:prSet presAssocID="{67CAEB8C-7C86-4BD7-9D5E-D28F3E4B12E8}" presName="Child1Accent8" presStyleLbl="alignNode1" presStyleIdx="18" presStyleCnt="42"/>
      <dgm:spPr/>
    </dgm:pt>
    <dgm:pt modelId="{1E6F9F7D-681C-4C35-AB1E-4A660EC8C9FD}" type="pres">
      <dgm:prSet presAssocID="{67CAEB8C-7C86-4BD7-9D5E-D28F3E4B12E8}" presName="Child1Accent9" presStyleLbl="alignNode1" presStyleIdx="19" presStyleCnt="42"/>
      <dgm:spPr/>
    </dgm:pt>
    <dgm:pt modelId="{9CC3A8EB-2688-4455-A2EB-EA661A327BAF}" type="pres">
      <dgm:prSet presAssocID="{67CAEB8C-7C86-4BD7-9D5E-D28F3E4B12E8}" presName="Child1" presStyleLbl="revTx" presStyleIdx="0" presStyleCnt="4">
        <dgm:presLayoutVars>
          <dgm:chMax/>
          <dgm:chPref val="0"/>
          <dgm:bulletEnabled val="1"/>
        </dgm:presLayoutVars>
      </dgm:prSet>
      <dgm:spPr/>
    </dgm:pt>
    <dgm:pt modelId="{C419A8D7-1E7A-4E42-BC04-5EB72953BD79}" type="pres">
      <dgm:prSet presAssocID="{0DA59AE4-D4D7-4037-8045-23C3FD77BC5E}" presName="Child2Accent1" presStyleLbl="alignNode1" presStyleIdx="20" presStyleCnt="42"/>
      <dgm:spPr/>
    </dgm:pt>
    <dgm:pt modelId="{9BA92197-7A61-4B44-AFB8-7EA294FD73C2}" type="pres">
      <dgm:prSet presAssocID="{0DA59AE4-D4D7-4037-8045-23C3FD77BC5E}" presName="Child2Accent2" presStyleLbl="alignNode1" presStyleIdx="21" presStyleCnt="42"/>
      <dgm:spPr/>
    </dgm:pt>
    <dgm:pt modelId="{8DA0E081-46AF-4984-8A35-2A2AB4F19D40}" type="pres">
      <dgm:prSet presAssocID="{0DA59AE4-D4D7-4037-8045-23C3FD77BC5E}" presName="Child2Accent3" presStyleLbl="alignNode1" presStyleIdx="22" presStyleCnt="42"/>
      <dgm:spPr/>
    </dgm:pt>
    <dgm:pt modelId="{2DF0BF68-46EA-4B48-96F1-3818BD06556A}" type="pres">
      <dgm:prSet presAssocID="{0DA59AE4-D4D7-4037-8045-23C3FD77BC5E}" presName="Child2Accent4" presStyleLbl="alignNode1" presStyleIdx="23" presStyleCnt="42"/>
      <dgm:spPr/>
    </dgm:pt>
    <dgm:pt modelId="{B260CEF2-B4BD-46D6-947E-91F42F602F4C}" type="pres">
      <dgm:prSet presAssocID="{0DA59AE4-D4D7-4037-8045-23C3FD77BC5E}" presName="Child2Accent5" presStyleLbl="alignNode1" presStyleIdx="24" presStyleCnt="42"/>
      <dgm:spPr/>
    </dgm:pt>
    <dgm:pt modelId="{E39A0356-B232-4A3E-9576-257920927D77}" type="pres">
      <dgm:prSet presAssocID="{0DA59AE4-D4D7-4037-8045-23C3FD77BC5E}" presName="Child2Accent6" presStyleLbl="alignNode1" presStyleIdx="25" presStyleCnt="42"/>
      <dgm:spPr/>
    </dgm:pt>
    <dgm:pt modelId="{9A7AE9AE-8030-4A7D-80C0-C0C878478FCE}" type="pres">
      <dgm:prSet presAssocID="{0DA59AE4-D4D7-4037-8045-23C3FD77BC5E}" presName="Child2Accent7" presStyleLbl="alignNode1" presStyleIdx="26" presStyleCnt="42"/>
      <dgm:spPr/>
    </dgm:pt>
    <dgm:pt modelId="{0AF8BFDE-27DA-4D0A-9DBD-7D47604CD6A7}" type="pres">
      <dgm:prSet presAssocID="{0DA59AE4-D4D7-4037-8045-23C3FD77BC5E}" presName="Child2" presStyleLbl="revTx" presStyleIdx="1" presStyleCnt="4">
        <dgm:presLayoutVars>
          <dgm:chMax/>
          <dgm:chPref val="0"/>
          <dgm:bulletEnabled val="1"/>
        </dgm:presLayoutVars>
      </dgm:prSet>
      <dgm:spPr/>
    </dgm:pt>
    <dgm:pt modelId="{9F751E1C-1DA4-453D-B375-28D06EACC417}" type="pres">
      <dgm:prSet presAssocID="{82D3D251-137E-4C3E-BF84-04B6798FA8E6}" presName="Child3Accent1" presStyleLbl="alignNode1" presStyleIdx="27" presStyleCnt="42"/>
      <dgm:spPr/>
    </dgm:pt>
    <dgm:pt modelId="{D041F978-1D5F-42E0-9B04-AEAD00B9AE5A}" type="pres">
      <dgm:prSet presAssocID="{82D3D251-137E-4C3E-BF84-04B6798FA8E6}" presName="Child3Accent2" presStyleLbl="alignNode1" presStyleIdx="28" presStyleCnt="42"/>
      <dgm:spPr/>
    </dgm:pt>
    <dgm:pt modelId="{B2D2C79B-D32E-4C5C-9E5C-1E46FE490BC8}" type="pres">
      <dgm:prSet presAssocID="{82D3D251-137E-4C3E-BF84-04B6798FA8E6}" presName="Child3Accent3" presStyleLbl="alignNode1" presStyleIdx="29" presStyleCnt="42"/>
      <dgm:spPr/>
    </dgm:pt>
    <dgm:pt modelId="{A35EF579-0FB9-40E3-AC3E-50C3C4CBA807}" type="pres">
      <dgm:prSet presAssocID="{82D3D251-137E-4C3E-BF84-04B6798FA8E6}" presName="Child3Accent4" presStyleLbl="alignNode1" presStyleIdx="30" presStyleCnt="42"/>
      <dgm:spPr/>
    </dgm:pt>
    <dgm:pt modelId="{D5E264F3-AE2A-4C06-AD08-71B7402EBB68}" type="pres">
      <dgm:prSet presAssocID="{82D3D251-137E-4C3E-BF84-04B6798FA8E6}" presName="Child3Accent5" presStyleLbl="alignNode1" presStyleIdx="31" presStyleCnt="42"/>
      <dgm:spPr/>
    </dgm:pt>
    <dgm:pt modelId="{D89DD387-C6F6-4B74-82C4-C0074A6EC8BB}" type="pres">
      <dgm:prSet presAssocID="{82D3D251-137E-4C3E-BF84-04B6798FA8E6}" presName="Child3Accent6" presStyleLbl="alignNode1" presStyleIdx="32" presStyleCnt="42"/>
      <dgm:spPr/>
    </dgm:pt>
    <dgm:pt modelId="{FEB73F0F-C922-4191-9595-EA2CD7C5BFC0}" type="pres">
      <dgm:prSet presAssocID="{82D3D251-137E-4C3E-BF84-04B6798FA8E6}" presName="Child3Accent7" presStyleLbl="alignNode1" presStyleIdx="33" presStyleCnt="42"/>
      <dgm:spPr/>
    </dgm:pt>
    <dgm:pt modelId="{2EC75BF9-43D7-4526-AC33-454B1B7E8527}" type="pres">
      <dgm:prSet presAssocID="{82D3D251-137E-4C3E-BF84-04B6798FA8E6}" presName="Child3" presStyleLbl="revTx" presStyleIdx="2" presStyleCnt="4">
        <dgm:presLayoutVars>
          <dgm:chMax/>
          <dgm:chPref val="0"/>
          <dgm:bulletEnabled val="1"/>
        </dgm:presLayoutVars>
      </dgm:prSet>
      <dgm:spPr/>
    </dgm:pt>
    <dgm:pt modelId="{C3DD9305-9E5C-4B9C-9982-AA01F4947BDF}" type="pres">
      <dgm:prSet presAssocID="{05527D7D-81BC-4559-8428-57B027EB200A}" presName="Child4Accent1" presStyleLbl="alignNode1" presStyleIdx="34" presStyleCnt="42"/>
      <dgm:spPr/>
    </dgm:pt>
    <dgm:pt modelId="{F2EE1399-5263-444A-822B-AB20029E7782}" type="pres">
      <dgm:prSet presAssocID="{05527D7D-81BC-4559-8428-57B027EB200A}" presName="Child4Accent2" presStyleLbl="alignNode1" presStyleIdx="35" presStyleCnt="42"/>
      <dgm:spPr/>
    </dgm:pt>
    <dgm:pt modelId="{274D7E2B-6536-4A3D-80AC-2B9D8592EDE0}" type="pres">
      <dgm:prSet presAssocID="{05527D7D-81BC-4559-8428-57B027EB200A}" presName="Child4Accent3" presStyleLbl="alignNode1" presStyleIdx="36" presStyleCnt="42"/>
      <dgm:spPr/>
    </dgm:pt>
    <dgm:pt modelId="{4FA9757C-CEB2-4BE8-A144-9AFABF9E0CDE}" type="pres">
      <dgm:prSet presAssocID="{05527D7D-81BC-4559-8428-57B027EB200A}" presName="Child4Accent4" presStyleLbl="alignNode1" presStyleIdx="37" presStyleCnt="42"/>
      <dgm:spPr/>
    </dgm:pt>
    <dgm:pt modelId="{5F30BCEA-4123-48C3-B2FD-727716C83B71}" type="pres">
      <dgm:prSet presAssocID="{05527D7D-81BC-4559-8428-57B027EB200A}" presName="Child4Accent5" presStyleLbl="alignNode1" presStyleIdx="38" presStyleCnt="42"/>
      <dgm:spPr/>
    </dgm:pt>
    <dgm:pt modelId="{08DCD2F4-DFF3-43AE-88C6-4E817703137A}" type="pres">
      <dgm:prSet presAssocID="{05527D7D-81BC-4559-8428-57B027EB200A}" presName="Child4Accent6" presStyleLbl="alignNode1" presStyleIdx="39" presStyleCnt="42"/>
      <dgm:spPr/>
    </dgm:pt>
    <dgm:pt modelId="{842C51BE-4F01-4844-84E8-21EF38EDF554}" type="pres">
      <dgm:prSet presAssocID="{05527D7D-81BC-4559-8428-57B027EB200A}" presName="Child4Accent7" presStyleLbl="alignNode1" presStyleIdx="40" presStyleCnt="42"/>
      <dgm:spPr/>
    </dgm:pt>
    <dgm:pt modelId="{2193C34D-7B2A-4754-8EDA-E403B9CF7AC4}" type="pres">
      <dgm:prSet presAssocID="{05527D7D-81BC-4559-8428-57B027EB200A}" presName="Child4Accent8" presStyleLbl="alignNode1" presStyleIdx="41" presStyleCnt="42"/>
      <dgm:spPr/>
    </dgm:pt>
    <dgm:pt modelId="{82153E36-20F4-4621-B9DF-A75565D21313}" type="pres">
      <dgm:prSet presAssocID="{05527D7D-81BC-4559-8428-57B027EB200A}" presName="Child4" presStyleLbl="revTx" presStyleIdx="3" presStyleCnt="4">
        <dgm:presLayoutVars>
          <dgm:chMax/>
          <dgm:chPref val="0"/>
          <dgm:bulletEnabled val="1"/>
        </dgm:presLayoutVars>
      </dgm:prSet>
      <dgm:spPr/>
    </dgm:pt>
  </dgm:ptLst>
  <dgm:cxnLst>
    <dgm:cxn modelId="{7DC03909-51B3-41BB-94D4-C307B8BF63B9}" type="presOf" srcId="{67CAEB8C-7C86-4BD7-9D5E-D28F3E4B12E8}" destId="{9CC3A8EB-2688-4455-A2EB-EA661A327BAF}" srcOrd="0" destOrd="0" presId="urn:microsoft.com/office/officeart/2011/layout/ConvergingText"/>
    <dgm:cxn modelId="{7FE9C35D-BFD8-438B-8B68-CFAF176E7E29}" srcId="{09B486EC-CCDB-40E2-A1E4-BBC2042A6224}" destId="{0DA59AE4-D4D7-4037-8045-23C3FD77BC5E}" srcOrd="1" destOrd="0" parTransId="{6BD5DA32-A9BB-4808-861C-4DBF6A252F10}" sibTransId="{C3966E73-0484-4314-A87F-225B538474D3}"/>
    <dgm:cxn modelId="{A0A2417B-D3AC-46E6-936B-F651992D61CA}" srcId="{09B486EC-CCDB-40E2-A1E4-BBC2042A6224}" destId="{05527D7D-81BC-4559-8428-57B027EB200A}" srcOrd="3" destOrd="0" parTransId="{2A47E854-A807-4A08-A83D-186A9C1D4C94}" sibTransId="{326904CD-9E4D-41E3-8CA5-8C9B5DE5E1E4}"/>
    <dgm:cxn modelId="{3814849F-3691-4CFE-B28D-EEBAB1C26FEB}" type="presOf" srcId="{0DA59AE4-D4D7-4037-8045-23C3FD77BC5E}" destId="{0AF8BFDE-27DA-4D0A-9DBD-7D47604CD6A7}" srcOrd="0" destOrd="0" presId="urn:microsoft.com/office/officeart/2011/layout/ConvergingText"/>
    <dgm:cxn modelId="{BB6FB5A7-318F-4912-9AAD-B52CA7795300}" type="presOf" srcId="{ECF56912-03AE-4BC0-BB97-228EA2E042FE}" destId="{C45FAD71-C4E5-451A-95FA-2D9DEE2FA423}" srcOrd="0" destOrd="0" presId="urn:microsoft.com/office/officeart/2011/layout/ConvergingText"/>
    <dgm:cxn modelId="{085258A8-4FB0-4849-A5FB-49AF279BEF94}" type="presOf" srcId="{05527D7D-81BC-4559-8428-57B027EB200A}" destId="{82153E36-20F4-4621-B9DF-A75565D21313}" srcOrd="0" destOrd="0" presId="urn:microsoft.com/office/officeart/2011/layout/ConvergingText"/>
    <dgm:cxn modelId="{DAFB01B9-A93F-4B65-BB79-24083E69579D}" srcId="{09B486EC-CCDB-40E2-A1E4-BBC2042A6224}" destId="{67CAEB8C-7C86-4BD7-9D5E-D28F3E4B12E8}" srcOrd="0" destOrd="0" parTransId="{DA1CC6D7-0A90-42D9-86A4-70188FD6651E}" sibTransId="{3D1A2F4B-037C-4C51-BDA0-F9213ACC30D9}"/>
    <dgm:cxn modelId="{DA5721C2-A76B-4A4D-96A3-12CDD717573C}" srcId="{09B486EC-CCDB-40E2-A1E4-BBC2042A6224}" destId="{82D3D251-137E-4C3E-BF84-04B6798FA8E6}" srcOrd="2" destOrd="0" parTransId="{93FE5A24-593F-4506-9A81-D0D766011C95}" sibTransId="{C8F7798D-6E6D-4D4C-B5C0-5F2EE464C63B}"/>
    <dgm:cxn modelId="{68F906CB-5D1A-44F3-8C61-F99BF2093E46}" type="presOf" srcId="{09B486EC-CCDB-40E2-A1E4-BBC2042A6224}" destId="{96958E04-CDB3-474A-956B-5644ACD3F3F9}" srcOrd="0" destOrd="0" presId="urn:microsoft.com/office/officeart/2011/layout/ConvergingText"/>
    <dgm:cxn modelId="{D0F93CDE-0F90-4908-9F8A-0CAC7AD7513B}" type="presOf" srcId="{82D3D251-137E-4C3E-BF84-04B6798FA8E6}" destId="{2EC75BF9-43D7-4526-AC33-454B1B7E8527}" srcOrd="0" destOrd="0" presId="urn:microsoft.com/office/officeart/2011/layout/ConvergingText"/>
    <dgm:cxn modelId="{82E632EB-FBAC-4F8D-82B2-598D3140FF55}" srcId="{ECF56912-03AE-4BC0-BB97-228EA2E042FE}" destId="{09B486EC-CCDB-40E2-A1E4-BBC2042A6224}" srcOrd="0" destOrd="0" parTransId="{2FB2B707-AD05-412B-A43C-B4E3033A09FD}" sibTransId="{2538D641-0FA4-4319-92BB-F79377410CC3}"/>
    <dgm:cxn modelId="{7A43F480-0CB9-455A-9C12-EB907A4CF1C2}" type="presParOf" srcId="{C45FAD71-C4E5-451A-95FA-2D9DEE2FA423}" destId="{74B353C1-9B59-4A8B-9408-D7A54C2ADDEC}" srcOrd="0" destOrd="0" presId="urn:microsoft.com/office/officeart/2011/layout/ConvergingText"/>
    <dgm:cxn modelId="{8B9754D3-DA9C-4C74-AC2D-171719D34700}" type="presParOf" srcId="{74B353C1-9B59-4A8B-9408-D7A54C2ADDEC}" destId="{B5CE092E-626F-44A4-9562-44F7060C31E9}" srcOrd="0" destOrd="0" presId="urn:microsoft.com/office/officeart/2011/layout/ConvergingText"/>
    <dgm:cxn modelId="{C2EDFCF1-0BDF-4A23-9646-160533778B54}" type="presParOf" srcId="{74B353C1-9B59-4A8B-9408-D7A54C2ADDEC}" destId="{A8F5D04E-CF83-4BE2-B294-78444CACED3E}" srcOrd="1" destOrd="0" presId="urn:microsoft.com/office/officeart/2011/layout/ConvergingText"/>
    <dgm:cxn modelId="{CEB50D66-A105-4673-AE61-C1FBBE5C8C5E}" type="presParOf" srcId="{74B353C1-9B59-4A8B-9408-D7A54C2ADDEC}" destId="{A2D3C6B4-CA4A-441F-A3B7-52A92AC0C465}" srcOrd="2" destOrd="0" presId="urn:microsoft.com/office/officeart/2011/layout/ConvergingText"/>
    <dgm:cxn modelId="{545B9A07-B869-413B-9439-1FA0DE32B517}" type="presParOf" srcId="{74B353C1-9B59-4A8B-9408-D7A54C2ADDEC}" destId="{5303E1C5-3D03-4C74-8ED6-E038E166CB70}" srcOrd="3" destOrd="0" presId="urn:microsoft.com/office/officeart/2011/layout/ConvergingText"/>
    <dgm:cxn modelId="{A29BDC20-E3FF-44FC-A2B0-B5BEFF1A9E70}" type="presParOf" srcId="{74B353C1-9B59-4A8B-9408-D7A54C2ADDEC}" destId="{64B0989E-171D-4693-9135-FA3EE9410210}" srcOrd="4" destOrd="0" presId="urn:microsoft.com/office/officeart/2011/layout/ConvergingText"/>
    <dgm:cxn modelId="{9160CFCB-DC58-4341-8D9D-910CC80FDDB3}" type="presParOf" srcId="{74B353C1-9B59-4A8B-9408-D7A54C2ADDEC}" destId="{956596A6-9284-4AE7-8D96-657776CC3219}" srcOrd="5" destOrd="0" presId="urn:microsoft.com/office/officeart/2011/layout/ConvergingText"/>
    <dgm:cxn modelId="{3769BE00-DCD1-4D5F-8931-0583004724DA}" type="presParOf" srcId="{74B353C1-9B59-4A8B-9408-D7A54C2ADDEC}" destId="{EA3D50E8-697F-41C0-B3A9-F9C98E59E7AC}" srcOrd="6" destOrd="0" presId="urn:microsoft.com/office/officeart/2011/layout/ConvergingText"/>
    <dgm:cxn modelId="{9E421DB1-17DF-4519-B91B-386B39F52F48}" type="presParOf" srcId="{74B353C1-9B59-4A8B-9408-D7A54C2ADDEC}" destId="{EE1B78EE-9762-4B5F-9805-4C82C0747EE9}" srcOrd="7" destOrd="0" presId="urn:microsoft.com/office/officeart/2011/layout/ConvergingText"/>
    <dgm:cxn modelId="{13C2F455-187B-4C4B-9223-52AAE9F9578F}" type="presParOf" srcId="{74B353C1-9B59-4A8B-9408-D7A54C2ADDEC}" destId="{0CD25FAA-EB25-4BC2-B5C1-C990F7D8E56D}" srcOrd="8" destOrd="0" presId="urn:microsoft.com/office/officeart/2011/layout/ConvergingText"/>
    <dgm:cxn modelId="{08F921C2-E707-4E36-AFE8-281A9DDB8E87}" type="presParOf" srcId="{74B353C1-9B59-4A8B-9408-D7A54C2ADDEC}" destId="{06C18EC4-C84E-42C3-AB1D-A693DA656279}" srcOrd="9" destOrd="0" presId="urn:microsoft.com/office/officeart/2011/layout/ConvergingText"/>
    <dgm:cxn modelId="{495E7554-7CDA-4568-ABE8-2B3CB61D7E35}" type="presParOf" srcId="{74B353C1-9B59-4A8B-9408-D7A54C2ADDEC}" destId="{96958E04-CDB3-474A-956B-5644ACD3F3F9}" srcOrd="10" destOrd="0" presId="urn:microsoft.com/office/officeart/2011/layout/ConvergingText"/>
    <dgm:cxn modelId="{A03E4078-EA13-49A7-94D6-57CE94EAC45E}" type="presParOf" srcId="{74B353C1-9B59-4A8B-9408-D7A54C2ADDEC}" destId="{CF68CFF1-A513-4A81-B433-DC172B6E6E87}" srcOrd="11" destOrd="0" presId="urn:microsoft.com/office/officeart/2011/layout/ConvergingText"/>
    <dgm:cxn modelId="{6DFF2D59-DE62-4743-9065-45C6886BEDF4}" type="presParOf" srcId="{74B353C1-9B59-4A8B-9408-D7A54C2ADDEC}" destId="{60EFABE6-5D37-4C05-A48E-6B5109EFF1FB}" srcOrd="12" destOrd="0" presId="urn:microsoft.com/office/officeart/2011/layout/ConvergingText"/>
    <dgm:cxn modelId="{63D76FB2-ADD0-4E2B-A910-ABB17DD56A6A}" type="presParOf" srcId="{74B353C1-9B59-4A8B-9408-D7A54C2ADDEC}" destId="{7B42909E-F272-404C-8DAB-45A0978E64FA}" srcOrd="13" destOrd="0" presId="urn:microsoft.com/office/officeart/2011/layout/ConvergingText"/>
    <dgm:cxn modelId="{F4BE9A14-01DE-48BD-B499-A93CD34ABD5D}" type="presParOf" srcId="{74B353C1-9B59-4A8B-9408-D7A54C2ADDEC}" destId="{5D250EFC-185F-4F7C-BC99-7B5C8B694395}" srcOrd="14" destOrd="0" presId="urn:microsoft.com/office/officeart/2011/layout/ConvergingText"/>
    <dgm:cxn modelId="{DACE0F6D-8E69-4958-85CE-5FB4D7A31E6A}" type="presParOf" srcId="{74B353C1-9B59-4A8B-9408-D7A54C2ADDEC}" destId="{A3284C6F-9FE6-428E-9C3E-67FF29ECAC5F}" srcOrd="15" destOrd="0" presId="urn:microsoft.com/office/officeart/2011/layout/ConvergingText"/>
    <dgm:cxn modelId="{04C2366C-2211-4D3B-845B-FB39D3468A25}" type="presParOf" srcId="{74B353C1-9B59-4A8B-9408-D7A54C2ADDEC}" destId="{577C5F05-B7FE-4B43-89FE-F9821FD4E2DD}" srcOrd="16" destOrd="0" presId="urn:microsoft.com/office/officeart/2011/layout/ConvergingText"/>
    <dgm:cxn modelId="{9AF831F0-62E3-40D3-96EA-9BD739AB0CB2}" type="presParOf" srcId="{74B353C1-9B59-4A8B-9408-D7A54C2ADDEC}" destId="{79E1E2E5-DC9C-44F7-89DC-4BAED63C0069}" srcOrd="17" destOrd="0" presId="urn:microsoft.com/office/officeart/2011/layout/ConvergingText"/>
    <dgm:cxn modelId="{B6862FA3-14B9-4374-A47D-5C22CD01101F}" type="presParOf" srcId="{74B353C1-9B59-4A8B-9408-D7A54C2ADDEC}" destId="{C1519FF3-D220-481A-8BAD-F2B76BAB2706}" srcOrd="18" destOrd="0" presId="urn:microsoft.com/office/officeart/2011/layout/ConvergingText"/>
    <dgm:cxn modelId="{9B1CC09F-F5C4-4474-926F-5307A5D02EE9}" type="presParOf" srcId="{74B353C1-9B59-4A8B-9408-D7A54C2ADDEC}" destId="{1E6F9F7D-681C-4C35-AB1E-4A660EC8C9FD}" srcOrd="19" destOrd="0" presId="urn:microsoft.com/office/officeart/2011/layout/ConvergingText"/>
    <dgm:cxn modelId="{344887F9-4D02-473F-A9E8-EB37AC257C92}" type="presParOf" srcId="{74B353C1-9B59-4A8B-9408-D7A54C2ADDEC}" destId="{9CC3A8EB-2688-4455-A2EB-EA661A327BAF}" srcOrd="20" destOrd="0" presId="urn:microsoft.com/office/officeart/2011/layout/ConvergingText"/>
    <dgm:cxn modelId="{3D040A43-D2BC-47B4-9F08-4CEC72503D61}" type="presParOf" srcId="{74B353C1-9B59-4A8B-9408-D7A54C2ADDEC}" destId="{C419A8D7-1E7A-4E42-BC04-5EB72953BD79}" srcOrd="21" destOrd="0" presId="urn:microsoft.com/office/officeart/2011/layout/ConvergingText"/>
    <dgm:cxn modelId="{126A00D9-DC4E-4980-93F1-CE03A92F9332}" type="presParOf" srcId="{74B353C1-9B59-4A8B-9408-D7A54C2ADDEC}" destId="{9BA92197-7A61-4B44-AFB8-7EA294FD73C2}" srcOrd="22" destOrd="0" presId="urn:microsoft.com/office/officeart/2011/layout/ConvergingText"/>
    <dgm:cxn modelId="{5E6008B5-0AF3-4667-93FB-DAF997FEFE1A}" type="presParOf" srcId="{74B353C1-9B59-4A8B-9408-D7A54C2ADDEC}" destId="{8DA0E081-46AF-4984-8A35-2A2AB4F19D40}" srcOrd="23" destOrd="0" presId="urn:microsoft.com/office/officeart/2011/layout/ConvergingText"/>
    <dgm:cxn modelId="{96EE2746-EDD8-4230-A63A-05131F681A70}" type="presParOf" srcId="{74B353C1-9B59-4A8B-9408-D7A54C2ADDEC}" destId="{2DF0BF68-46EA-4B48-96F1-3818BD06556A}" srcOrd="24" destOrd="0" presId="urn:microsoft.com/office/officeart/2011/layout/ConvergingText"/>
    <dgm:cxn modelId="{48DDB2AD-45AF-4330-AF37-7BFE263DC812}" type="presParOf" srcId="{74B353C1-9B59-4A8B-9408-D7A54C2ADDEC}" destId="{B260CEF2-B4BD-46D6-947E-91F42F602F4C}" srcOrd="25" destOrd="0" presId="urn:microsoft.com/office/officeart/2011/layout/ConvergingText"/>
    <dgm:cxn modelId="{C1BA8AF7-30F8-43DE-8D80-9D8BA830FF72}" type="presParOf" srcId="{74B353C1-9B59-4A8B-9408-D7A54C2ADDEC}" destId="{E39A0356-B232-4A3E-9576-257920927D77}" srcOrd="26" destOrd="0" presId="urn:microsoft.com/office/officeart/2011/layout/ConvergingText"/>
    <dgm:cxn modelId="{9FE03F44-358C-4358-906C-B6F991045A8F}" type="presParOf" srcId="{74B353C1-9B59-4A8B-9408-D7A54C2ADDEC}" destId="{9A7AE9AE-8030-4A7D-80C0-C0C878478FCE}" srcOrd="27" destOrd="0" presId="urn:microsoft.com/office/officeart/2011/layout/ConvergingText"/>
    <dgm:cxn modelId="{7798DA3A-E757-4EFE-BE70-258560BD7E68}" type="presParOf" srcId="{74B353C1-9B59-4A8B-9408-D7A54C2ADDEC}" destId="{0AF8BFDE-27DA-4D0A-9DBD-7D47604CD6A7}" srcOrd="28" destOrd="0" presId="urn:microsoft.com/office/officeart/2011/layout/ConvergingText"/>
    <dgm:cxn modelId="{5BA04DD9-1BD6-4F59-B384-D9D974FA48B0}" type="presParOf" srcId="{74B353C1-9B59-4A8B-9408-D7A54C2ADDEC}" destId="{9F751E1C-1DA4-453D-B375-28D06EACC417}" srcOrd="29" destOrd="0" presId="urn:microsoft.com/office/officeart/2011/layout/ConvergingText"/>
    <dgm:cxn modelId="{91B32906-1B80-41CF-8DFB-74F28D51518F}" type="presParOf" srcId="{74B353C1-9B59-4A8B-9408-D7A54C2ADDEC}" destId="{D041F978-1D5F-42E0-9B04-AEAD00B9AE5A}" srcOrd="30" destOrd="0" presId="urn:microsoft.com/office/officeart/2011/layout/ConvergingText"/>
    <dgm:cxn modelId="{CC8A47D4-8426-4A8C-AF5A-171FBCC360A0}" type="presParOf" srcId="{74B353C1-9B59-4A8B-9408-D7A54C2ADDEC}" destId="{B2D2C79B-D32E-4C5C-9E5C-1E46FE490BC8}" srcOrd="31" destOrd="0" presId="urn:microsoft.com/office/officeart/2011/layout/ConvergingText"/>
    <dgm:cxn modelId="{D9F0570D-4B41-4DCA-A2E0-19B7079058BD}" type="presParOf" srcId="{74B353C1-9B59-4A8B-9408-D7A54C2ADDEC}" destId="{A35EF579-0FB9-40E3-AC3E-50C3C4CBA807}" srcOrd="32" destOrd="0" presId="urn:microsoft.com/office/officeart/2011/layout/ConvergingText"/>
    <dgm:cxn modelId="{BC0529D4-9C48-41B3-A36C-958E52C3A808}" type="presParOf" srcId="{74B353C1-9B59-4A8B-9408-D7A54C2ADDEC}" destId="{D5E264F3-AE2A-4C06-AD08-71B7402EBB68}" srcOrd="33" destOrd="0" presId="urn:microsoft.com/office/officeart/2011/layout/ConvergingText"/>
    <dgm:cxn modelId="{C32C9A87-84DB-48F7-A9D0-F563FABC656B}" type="presParOf" srcId="{74B353C1-9B59-4A8B-9408-D7A54C2ADDEC}" destId="{D89DD387-C6F6-4B74-82C4-C0074A6EC8BB}" srcOrd="34" destOrd="0" presId="urn:microsoft.com/office/officeart/2011/layout/ConvergingText"/>
    <dgm:cxn modelId="{1836A5B9-A65D-4DF7-9CEC-24500413C334}" type="presParOf" srcId="{74B353C1-9B59-4A8B-9408-D7A54C2ADDEC}" destId="{FEB73F0F-C922-4191-9595-EA2CD7C5BFC0}" srcOrd="35" destOrd="0" presId="urn:microsoft.com/office/officeart/2011/layout/ConvergingText"/>
    <dgm:cxn modelId="{B4F6D803-E8D1-4E5E-A811-77F57C8746AD}" type="presParOf" srcId="{74B353C1-9B59-4A8B-9408-D7A54C2ADDEC}" destId="{2EC75BF9-43D7-4526-AC33-454B1B7E8527}" srcOrd="36" destOrd="0" presId="urn:microsoft.com/office/officeart/2011/layout/ConvergingText"/>
    <dgm:cxn modelId="{F799D2E0-4D3E-410D-8303-5C6EFF2EEEEC}" type="presParOf" srcId="{74B353C1-9B59-4A8B-9408-D7A54C2ADDEC}" destId="{C3DD9305-9E5C-4B9C-9982-AA01F4947BDF}" srcOrd="37" destOrd="0" presId="urn:microsoft.com/office/officeart/2011/layout/ConvergingText"/>
    <dgm:cxn modelId="{BD58016E-CB40-4BC9-885A-5DDA16440971}" type="presParOf" srcId="{74B353C1-9B59-4A8B-9408-D7A54C2ADDEC}" destId="{F2EE1399-5263-444A-822B-AB20029E7782}" srcOrd="38" destOrd="0" presId="urn:microsoft.com/office/officeart/2011/layout/ConvergingText"/>
    <dgm:cxn modelId="{F13DB571-A178-4101-BCFC-DCBACA1EBB14}" type="presParOf" srcId="{74B353C1-9B59-4A8B-9408-D7A54C2ADDEC}" destId="{274D7E2B-6536-4A3D-80AC-2B9D8592EDE0}" srcOrd="39" destOrd="0" presId="urn:microsoft.com/office/officeart/2011/layout/ConvergingText"/>
    <dgm:cxn modelId="{BACE9472-DFB8-45C2-B1DE-8FB2BAA2330F}" type="presParOf" srcId="{74B353C1-9B59-4A8B-9408-D7A54C2ADDEC}" destId="{4FA9757C-CEB2-4BE8-A144-9AFABF9E0CDE}" srcOrd="40" destOrd="0" presId="urn:microsoft.com/office/officeart/2011/layout/ConvergingText"/>
    <dgm:cxn modelId="{D597DFF4-803F-47F1-A93D-F7C8168A6972}" type="presParOf" srcId="{74B353C1-9B59-4A8B-9408-D7A54C2ADDEC}" destId="{5F30BCEA-4123-48C3-B2FD-727716C83B71}" srcOrd="41" destOrd="0" presId="urn:microsoft.com/office/officeart/2011/layout/ConvergingText"/>
    <dgm:cxn modelId="{D86ED59A-18F0-478C-969E-F7DF2B3CDBA0}" type="presParOf" srcId="{74B353C1-9B59-4A8B-9408-D7A54C2ADDEC}" destId="{08DCD2F4-DFF3-43AE-88C6-4E817703137A}" srcOrd="42" destOrd="0" presId="urn:microsoft.com/office/officeart/2011/layout/ConvergingText"/>
    <dgm:cxn modelId="{4276F5F0-0B94-4270-B6E4-8925FBC14C9E}" type="presParOf" srcId="{74B353C1-9B59-4A8B-9408-D7A54C2ADDEC}" destId="{842C51BE-4F01-4844-84E8-21EF38EDF554}" srcOrd="43" destOrd="0" presId="urn:microsoft.com/office/officeart/2011/layout/ConvergingText"/>
    <dgm:cxn modelId="{3A9BB20F-3472-4FE7-AEE8-DAEEE0025FDD}" type="presParOf" srcId="{74B353C1-9B59-4A8B-9408-D7A54C2ADDEC}" destId="{2193C34D-7B2A-4754-8EDA-E403B9CF7AC4}" srcOrd="44" destOrd="0" presId="urn:microsoft.com/office/officeart/2011/layout/ConvergingText"/>
    <dgm:cxn modelId="{76E0D961-476B-43EC-969B-F15CFB174D76}" type="presParOf" srcId="{74B353C1-9B59-4A8B-9408-D7A54C2ADDEC}" destId="{82153E36-20F4-4621-B9DF-A75565D21313}" srcOrd="45"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CF56912-03AE-4BC0-BB97-228EA2E042F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09B486EC-CCDB-40E2-A1E4-BBC2042A6224}">
      <dgm:prSet phldrT="[Text]"/>
      <dgm:spPr/>
      <dgm:t>
        <a:bodyPr/>
        <a:lstStyle/>
        <a:p>
          <a:r>
            <a:rPr lang="en-US" dirty="0"/>
            <a:t>Final Decision</a:t>
          </a:r>
          <a:endParaRPr lang="en-IN" dirty="0"/>
        </a:p>
      </dgm:t>
    </dgm:pt>
    <dgm:pt modelId="{2FB2B707-AD05-412B-A43C-B4E3033A09FD}" type="parTrans" cxnId="{82E632EB-FBAC-4F8D-82B2-598D3140FF55}">
      <dgm:prSet/>
      <dgm:spPr/>
      <dgm:t>
        <a:bodyPr/>
        <a:lstStyle/>
        <a:p>
          <a:endParaRPr lang="en-IN"/>
        </a:p>
      </dgm:t>
    </dgm:pt>
    <dgm:pt modelId="{2538D641-0FA4-4319-92BB-F79377410CC3}" type="sibTrans" cxnId="{82E632EB-FBAC-4F8D-82B2-598D3140FF55}">
      <dgm:prSet/>
      <dgm:spPr/>
      <dgm:t>
        <a:bodyPr/>
        <a:lstStyle/>
        <a:p>
          <a:endParaRPr lang="en-IN"/>
        </a:p>
      </dgm:t>
    </dgm:pt>
    <dgm:pt modelId="{67CAEB8C-7C86-4BD7-9D5E-D28F3E4B12E8}">
      <dgm:prSet phldrT="[Text]"/>
      <dgm:spPr/>
      <dgm:t>
        <a:bodyPr/>
        <a:lstStyle/>
        <a:p>
          <a:r>
            <a:rPr lang="en-US" dirty="0"/>
            <a:t>H</a:t>
          </a:r>
          <a:endParaRPr lang="en-IN" dirty="0"/>
        </a:p>
      </dgm:t>
    </dgm:pt>
    <dgm:pt modelId="{DA1CC6D7-0A90-42D9-86A4-70188FD6651E}" type="parTrans" cxnId="{DAFB01B9-A93F-4B65-BB79-24083E69579D}">
      <dgm:prSet/>
      <dgm:spPr/>
      <dgm:t>
        <a:bodyPr/>
        <a:lstStyle/>
        <a:p>
          <a:endParaRPr lang="en-IN"/>
        </a:p>
      </dgm:t>
    </dgm:pt>
    <dgm:pt modelId="{3D1A2F4B-037C-4C51-BDA0-F9213ACC30D9}" type="sibTrans" cxnId="{DAFB01B9-A93F-4B65-BB79-24083E69579D}">
      <dgm:prSet/>
      <dgm:spPr/>
      <dgm:t>
        <a:bodyPr/>
        <a:lstStyle/>
        <a:p>
          <a:endParaRPr lang="en-IN"/>
        </a:p>
      </dgm:t>
    </dgm:pt>
    <dgm:pt modelId="{0DA59AE4-D4D7-4037-8045-23C3FD77BC5E}">
      <dgm:prSet phldrT="[Text]"/>
      <dgm:spPr/>
      <dgm:t>
        <a:bodyPr/>
        <a:lstStyle/>
        <a:p>
          <a:r>
            <a:rPr lang="en-US" dirty="0"/>
            <a:t>I</a:t>
          </a:r>
          <a:endParaRPr lang="en-IN" dirty="0"/>
        </a:p>
      </dgm:t>
    </dgm:pt>
    <dgm:pt modelId="{6BD5DA32-A9BB-4808-861C-4DBF6A252F10}" type="parTrans" cxnId="{7FE9C35D-BFD8-438B-8B68-CFAF176E7E29}">
      <dgm:prSet/>
      <dgm:spPr/>
      <dgm:t>
        <a:bodyPr/>
        <a:lstStyle/>
        <a:p>
          <a:endParaRPr lang="en-IN"/>
        </a:p>
      </dgm:t>
    </dgm:pt>
    <dgm:pt modelId="{C3966E73-0484-4314-A87F-225B538474D3}" type="sibTrans" cxnId="{7FE9C35D-BFD8-438B-8B68-CFAF176E7E29}">
      <dgm:prSet/>
      <dgm:spPr/>
      <dgm:t>
        <a:bodyPr/>
        <a:lstStyle/>
        <a:p>
          <a:endParaRPr lang="en-IN"/>
        </a:p>
      </dgm:t>
    </dgm:pt>
    <dgm:pt modelId="{C45FAD71-C4E5-451A-95FA-2D9DEE2FA423}" type="pres">
      <dgm:prSet presAssocID="{ECF56912-03AE-4BC0-BB97-228EA2E042FE}" presName="Name0" presStyleCnt="0">
        <dgm:presLayoutVars>
          <dgm:chMax/>
          <dgm:chPref val="1"/>
          <dgm:dir/>
          <dgm:animOne val="branch"/>
          <dgm:animLvl val="lvl"/>
          <dgm:resizeHandles/>
        </dgm:presLayoutVars>
      </dgm:prSet>
      <dgm:spPr/>
    </dgm:pt>
    <dgm:pt modelId="{74B353C1-9B59-4A8B-9408-D7A54C2ADDEC}" type="pres">
      <dgm:prSet presAssocID="{09B486EC-CCDB-40E2-A1E4-BBC2042A6224}" presName="composite" presStyleCnt="0"/>
      <dgm:spPr/>
    </dgm:pt>
    <dgm:pt modelId="{B5CE092E-626F-44A4-9562-44F7060C31E9}" type="pres">
      <dgm:prSet presAssocID="{09B486EC-CCDB-40E2-A1E4-BBC2042A6224}" presName="ParentAccent1" presStyleLbl="alignNode1" presStyleIdx="0" presStyleCnt="27"/>
      <dgm:spPr/>
    </dgm:pt>
    <dgm:pt modelId="{A8F5D04E-CF83-4BE2-B294-78444CACED3E}" type="pres">
      <dgm:prSet presAssocID="{09B486EC-CCDB-40E2-A1E4-BBC2042A6224}" presName="ParentAccent2" presStyleLbl="alignNode1" presStyleIdx="1" presStyleCnt="27"/>
      <dgm:spPr/>
    </dgm:pt>
    <dgm:pt modelId="{A2D3C6B4-CA4A-441F-A3B7-52A92AC0C465}" type="pres">
      <dgm:prSet presAssocID="{09B486EC-CCDB-40E2-A1E4-BBC2042A6224}" presName="ParentAccent3" presStyleLbl="alignNode1" presStyleIdx="2" presStyleCnt="27"/>
      <dgm:spPr/>
    </dgm:pt>
    <dgm:pt modelId="{5303E1C5-3D03-4C74-8ED6-E038E166CB70}" type="pres">
      <dgm:prSet presAssocID="{09B486EC-CCDB-40E2-A1E4-BBC2042A6224}" presName="ParentAccent4" presStyleLbl="alignNode1" presStyleIdx="3" presStyleCnt="27"/>
      <dgm:spPr/>
    </dgm:pt>
    <dgm:pt modelId="{64B0989E-171D-4693-9135-FA3EE9410210}" type="pres">
      <dgm:prSet presAssocID="{09B486EC-CCDB-40E2-A1E4-BBC2042A6224}" presName="ParentAccent5" presStyleLbl="alignNode1" presStyleIdx="4" presStyleCnt="27"/>
      <dgm:spPr/>
    </dgm:pt>
    <dgm:pt modelId="{956596A6-9284-4AE7-8D96-657776CC3219}" type="pres">
      <dgm:prSet presAssocID="{09B486EC-CCDB-40E2-A1E4-BBC2042A6224}" presName="ParentAccent6" presStyleLbl="alignNode1" presStyleIdx="5" presStyleCnt="27"/>
      <dgm:spPr/>
    </dgm:pt>
    <dgm:pt modelId="{EA3D50E8-697F-41C0-B3A9-F9C98E59E7AC}" type="pres">
      <dgm:prSet presAssocID="{09B486EC-CCDB-40E2-A1E4-BBC2042A6224}" presName="ParentAccent7" presStyleLbl="alignNode1" presStyleIdx="6" presStyleCnt="27"/>
      <dgm:spPr/>
    </dgm:pt>
    <dgm:pt modelId="{EE1B78EE-9762-4B5F-9805-4C82C0747EE9}" type="pres">
      <dgm:prSet presAssocID="{09B486EC-CCDB-40E2-A1E4-BBC2042A6224}" presName="ParentAccent8" presStyleLbl="alignNode1" presStyleIdx="7" presStyleCnt="27"/>
      <dgm:spPr/>
    </dgm:pt>
    <dgm:pt modelId="{0CD25FAA-EB25-4BC2-B5C1-C990F7D8E56D}" type="pres">
      <dgm:prSet presAssocID="{09B486EC-CCDB-40E2-A1E4-BBC2042A6224}" presName="ParentAccent9" presStyleLbl="alignNode1" presStyleIdx="8" presStyleCnt="27"/>
      <dgm:spPr/>
    </dgm:pt>
    <dgm:pt modelId="{06C18EC4-C84E-42C3-AB1D-A693DA656279}" type="pres">
      <dgm:prSet presAssocID="{09B486EC-CCDB-40E2-A1E4-BBC2042A6224}" presName="ParentAccent10" presStyleLbl="alignNode1" presStyleIdx="9" presStyleCnt="27"/>
      <dgm:spPr/>
    </dgm:pt>
    <dgm:pt modelId="{96958E04-CDB3-474A-956B-5644ACD3F3F9}" type="pres">
      <dgm:prSet presAssocID="{09B486EC-CCDB-40E2-A1E4-BBC2042A6224}" presName="Parent" presStyleLbl="alignNode1" presStyleIdx="10" presStyleCnt="27">
        <dgm:presLayoutVars>
          <dgm:chMax val="5"/>
          <dgm:chPref val="3"/>
          <dgm:bulletEnabled val="1"/>
        </dgm:presLayoutVars>
      </dgm:prSet>
      <dgm:spPr/>
    </dgm:pt>
    <dgm:pt modelId="{CF68CFF1-A513-4A81-B433-DC172B6E6E87}" type="pres">
      <dgm:prSet presAssocID="{67CAEB8C-7C86-4BD7-9D5E-D28F3E4B12E8}" presName="Child1Accent1" presStyleLbl="alignNode1" presStyleIdx="11" presStyleCnt="27"/>
      <dgm:spPr/>
    </dgm:pt>
    <dgm:pt modelId="{60EFABE6-5D37-4C05-A48E-6B5109EFF1FB}" type="pres">
      <dgm:prSet presAssocID="{67CAEB8C-7C86-4BD7-9D5E-D28F3E4B12E8}" presName="Child1Accent2" presStyleLbl="alignNode1" presStyleIdx="12" presStyleCnt="27"/>
      <dgm:spPr/>
    </dgm:pt>
    <dgm:pt modelId="{7B42909E-F272-404C-8DAB-45A0978E64FA}" type="pres">
      <dgm:prSet presAssocID="{67CAEB8C-7C86-4BD7-9D5E-D28F3E4B12E8}" presName="Child1Accent3" presStyleLbl="alignNode1" presStyleIdx="13" presStyleCnt="27"/>
      <dgm:spPr/>
    </dgm:pt>
    <dgm:pt modelId="{5D250EFC-185F-4F7C-BC99-7B5C8B694395}" type="pres">
      <dgm:prSet presAssocID="{67CAEB8C-7C86-4BD7-9D5E-D28F3E4B12E8}" presName="Child1Accent4" presStyleLbl="alignNode1" presStyleIdx="14" presStyleCnt="27"/>
      <dgm:spPr/>
    </dgm:pt>
    <dgm:pt modelId="{A3284C6F-9FE6-428E-9C3E-67FF29ECAC5F}" type="pres">
      <dgm:prSet presAssocID="{67CAEB8C-7C86-4BD7-9D5E-D28F3E4B12E8}" presName="Child1Accent5" presStyleLbl="alignNode1" presStyleIdx="15" presStyleCnt="27"/>
      <dgm:spPr/>
    </dgm:pt>
    <dgm:pt modelId="{577C5F05-B7FE-4B43-89FE-F9821FD4E2DD}" type="pres">
      <dgm:prSet presAssocID="{67CAEB8C-7C86-4BD7-9D5E-D28F3E4B12E8}" presName="Child1Accent6" presStyleLbl="alignNode1" presStyleIdx="16" presStyleCnt="27"/>
      <dgm:spPr/>
    </dgm:pt>
    <dgm:pt modelId="{79E1E2E5-DC9C-44F7-89DC-4BAED63C0069}" type="pres">
      <dgm:prSet presAssocID="{67CAEB8C-7C86-4BD7-9D5E-D28F3E4B12E8}" presName="Child1Accent7" presStyleLbl="alignNode1" presStyleIdx="17" presStyleCnt="27"/>
      <dgm:spPr/>
    </dgm:pt>
    <dgm:pt modelId="{C1519FF3-D220-481A-8BAD-F2B76BAB2706}" type="pres">
      <dgm:prSet presAssocID="{67CAEB8C-7C86-4BD7-9D5E-D28F3E4B12E8}" presName="Child1Accent8" presStyleLbl="alignNode1" presStyleIdx="18" presStyleCnt="27"/>
      <dgm:spPr/>
    </dgm:pt>
    <dgm:pt modelId="{1E6F9F7D-681C-4C35-AB1E-4A660EC8C9FD}" type="pres">
      <dgm:prSet presAssocID="{67CAEB8C-7C86-4BD7-9D5E-D28F3E4B12E8}" presName="Child1Accent9" presStyleLbl="alignNode1" presStyleIdx="19" presStyleCnt="27"/>
      <dgm:spPr/>
    </dgm:pt>
    <dgm:pt modelId="{9CC3A8EB-2688-4455-A2EB-EA661A327BAF}" type="pres">
      <dgm:prSet presAssocID="{67CAEB8C-7C86-4BD7-9D5E-D28F3E4B12E8}" presName="Child1" presStyleLbl="revTx" presStyleIdx="0" presStyleCnt="2">
        <dgm:presLayoutVars>
          <dgm:chMax/>
          <dgm:chPref val="0"/>
          <dgm:bulletEnabled val="1"/>
        </dgm:presLayoutVars>
      </dgm:prSet>
      <dgm:spPr/>
    </dgm:pt>
    <dgm:pt modelId="{C419A8D7-1E7A-4E42-BC04-5EB72953BD79}" type="pres">
      <dgm:prSet presAssocID="{0DA59AE4-D4D7-4037-8045-23C3FD77BC5E}" presName="Child2Accent1" presStyleLbl="alignNode1" presStyleIdx="20" presStyleCnt="27"/>
      <dgm:spPr/>
    </dgm:pt>
    <dgm:pt modelId="{9BA92197-7A61-4B44-AFB8-7EA294FD73C2}" type="pres">
      <dgm:prSet presAssocID="{0DA59AE4-D4D7-4037-8045-23C3FD77BC5E}" presName="Child2Accent2" presStyleLbl="alignNode1" presStyleIdx="21" presStyleCnt="27"/>
      <dgm:spPr/>
    </dgm:pt>
    <dgm:pt modelId="{8DA0E081-46AF-4984-8A35-2A2AB4F19D40}" type="pres">
      <dgm:prSet presAssocID="{0DA59AE4-D4D7-4037-8045-23C3FD77BC5E}" presName="Child2Accent3" presStyleLbl="alignNode1" presStyleIdx="22" presStyleCnt="27"/>
      <dgm:spPr/>
    </dgm:pt>
    <dgm:pt modelId="{2DF0BF68-46EA-4B48-96F1-3818BD06556A}" type="pres">
      <dgm:prSet presAssocID="{0DA59AE4-D4D7-4037-8045-23C3FD77BC5E}" presName="Child2Accent4" presStyleLbl="alignNode1" presStyleIdx="23" presStyleCnt="27"/>
      <dgm:spPr/>
    </dgm:pt>
    <dgm:pt modelId="{B260CEF2-B4BD-46D6-947E-91F42F602F4C}" type="pres">
      <dgm:prSet presAssocID="{0DA59AE4-D4D7-4037-8045-23C3FD77BC5E}" presName="Child2Accent5" presStyleLbl="alignNode1" presStyleIdx="24" presStyleCnt="27"/>
      <dgm:spPr/>
    </dgm:pt>
    <dgm:pt modelId="{E39A0356-B232-4A3E-9576-257920927D77}" type="pres">
      <dgm:prSet presAssocID="{0DA59AE4-D4D7-4037-8045-23C3FD77BC5E}" presName="Child2Accent6" presStyleLbl="alignNode1" presStyleIdx="25" presStyleCnt="27"/>
      <dgm:spPr/>
    </dgm:pt>
    <dgm:pt modelId="{9A7AE9AE-8030-4A7D-80C0-C0C878478FCE}" type="pres">
      <dgm:prSet presAssocID="{0DA59AE4-D4D7-4037-8045-23C3FD77BC5E}" presName="Child2Accent7" presStyleLbl="alignNode1" presStyleIdx="26" presStyleCnt="27"/>
      <dgm:spPr/>
    </dgm:pt>
    <dgm:pt modelId="{0AF8BFDE-27DA-4D0A-9DBD-7D47604CD6A7}" type="pres">
      <dgm:prSet presAssocID="{0DA59AE4-D4D7-4037-8045-23C3FD77BC5E}" presName="Child2" presStyleLbl="revTx" presStyleIdx="1" presStyleCnt="2">
        <dgm:presLayoutVars>
          <dgm:chMax/>
          <dgm:chPref val="0"/>
          <dgm:bulletEnabled val="1"/>
        </dgm:presLayoutVars>
      </dgm:prSet>
      <dgm:spPr/>
    </dgm:pt>
  </dgm:ptLst>
  <dgm:cxnLst>
    <dgm:cxn modelId="{7DC03909-51B3-41BB-94D4-C307B8BF63B9}" type="presOf" srcId="{67CAEB8C-7C86-4BD7-9D5E-D28F3E4B12E8}" destId="{9CC3A8EB-2688-4455-A2EB-EA661A327BAF}" srcOrd="0" destOrd="0" presId="urn:microsoft.com/office/officeart/2011/layout/ConvergingText"/>
    <dgm:cxn modelId="{7FE9C35D-BFD8-438B-8B68-CFAF176E7E29}" srcId="{09B486EC-CCDB-40E2-A1E4-BBC2042A6224}" destId="{0DA59AE4-D4D7-4037-8045-23C3FD77BC5E}" srcOrd="1" destOrd="0" parTransId="{6BD5DA32-A9BB-4808-861C-4DBF6A252F10}" sibTransId="{C3966E73-0484-4314-A87F-225B538474D3}"/>
    <dgm:cxn modelId="{3814849F-3691-4CFE-B28D-EEBAB1C26FEB}" type="presOf" srcId="{0DA59AE4-D4D7-4037-8045-23C3FD77BC5E}" destId="{0AF8BFDE-27DA-4D0A-9DBD-7D47604CD6A7}" srcOrd="0" destOrd="0" presId="urn:microsoft.com/office/officeart/2011/layout/ConvergingText"/>
    <dgm:cxn modelId="{BB6FB5A7-318F-4912-9AAD-B52CA7795300}" type="presOf" srcId="{ECF56912-03AE-4BC0-BB97-228EA2E042FE}" destId="{C45FAD71-C4E5-451A-95FA-2D9DEE2FA423}" srcOrd="0" destOrd="0" presId="urn:microsoft.com/office/officeart/2011/layout/ConvergingText"/>
    <dgm:cxn modelId="{DAFB01B9-A93F-4B65-BB79-24083E69579D}" srcId="{09B486EC-CCDB-40E2-A1E4-BBC2042A6224}" destId="{67CAEB8C-7C86-4BD7-9D5E-D28F3E4B12E8}" srcOrd="0" destOrd="0" parTransId="{DA1CC6D7-0A90-42D9-86A4-70188FD6651E}" sibTransId="{3D1A2F4B-037C-4C51-BDA0-F9213ACC30D9}"/>
    <dgm:cxn modelId="{68F906CB-5D1A-44F3-8C61-F99BF2093E46}" type="presOf" srcId="{09B486EC-CCDB-40E2-A1E4-BBC2042A6224}" destId="{96958E04-CDB3-474A-956B-5644ACD3F3F9}" srcOrd="0" destOrd="0" presId="urn:microsoft.com/office/officeart/2011/layout/ConvergingText"/>
    <dgm:cxn modelId="{82E632EB-FBAC-4F8D-82B2-598D3140FF55}" srcId="{ECF56912-03AE-4BC0-BB97-228EA2E042FE}" destId="{09B486EC-CCDB-40E2-A1E4-BBC2042A6224}" srcOrd="0" destOrd="0" parTransId="{2FB2B707-AD05-412B-A43C-B4E3033A09FD}" sibTransId="{2538D641-0FA4-4319-92BB-F79377410CC3}"/>
    <dgm:cxn modelId="{7A43F480-0CB9-455A-9C12-EB907A4CF1C2}" type="presParOf" srcId="{C45FAD71-C4E5-451A-95FA-2D9DEE2FA423}" destId="{74B353C1-9B59-4A8B-9408-D7A54C2ADDEC}" srcOrd="0" destOrd="0" presId="urn:microsoft.com/office/officeart/2011/layout/ConvergingText"/>
    <dgm:cxn modelId="{8B9754D3-DA9C-4C74-AC2D-171719D34700}" type="presParOf" srcId="{74B353C1-9B59-4A8B-9408-D7A54C2ADDEC}" destId="{B5CE092E-626F-44A4-9562-44F7060C31E9}" srcOrd="0" destOrd="0" presId="urn:microsoft.com/office/officeart/2011/layout/ConvergingText"/>
    <dgm:cxn modelId="{C2EDFCF1-0BDF-4A23-9646-160533778B54}" type="presParOf" srcId="{74B353C1-9B59-4A8B-9408-D7A54C2ADDEC}" destId="{A8F5D04E-CF83-4BE2-B294-78444CACED3E}" srcOrd="1" destOrd="0" presId="urn:microsoft.com/office/officeart/2011/layout/ConvergingText"/>
    <dgm:cxn modelId="{CEB50D66-A105-4673-AE61-C1FBBE5C8C5E}" type="presParOf" srcId="{74B353C1-9B59-4A8B-9408-D7A54C2ADDEC}" destId="{A2D3C6B4-CA4A-441F-A3B7-52A92AC0C465}" srcOrd="2" destOrd="0" presId="urn:microsoft.com/office/officeart/2011/layout/ConvergingText"/>
    <dgm:cxn modelId="{545B9A07-B869-413B-9439-1FA0DE32B517}" type="presParOf" srcId="{74B353C1-9B59-4A8B-9408-D7A54C2ADDEC}" destId="{5303E1C5-3D03-4C74-8ED6-E038E166CB70}" srcOrd="3" destOrd="0" presId="urn:microsoft.com/office/officeart/2011/layout/ConvergingText"/>
    <dgm:cxn modelId="{A29BDC20-E3FF-44FC-A2B0-B5BEFF1A9E70}" type="presParOf" srcId="{74B353C1-9B59-4A8B-9408-D7A54C2ADDEC}" destId="{64B0989E-171D-4693-9135-FA3EE9410210}" srcOrd="4" destOrd="0" presId="urn:microsoft.com/office/officeart/2011/layout/ConvergingText"/>
    <dgm:cxn modelId="{9160CFCB-DC58-4341-8D9D-910CC80FDDB3}" type="presParOf" srcId="{74B353C1-9B59-4A8B-9408-D7A54C2ADDEC}" destId="{956596A6-9284-4AE7-8D96-657776CC3219}" srcOrd="5" destOrd="0" presId="urn:microsoft.com/office/officeart/2011/layout/ConvergingText"/>
    <dgm:cxn modelId="{3769BE00-DCD1-4D5F-8931-0583004724DA}" type="presParOf" srcId="{74B353C1-9B59-4A8B-9408-D7A54C2ADDEC}" destId="{EA3D50E8-697F-41C0-B3A9-F9C98E59E7AC}" srcOrd="6" destOrd="0" presId="urn:microsoft.com/office/officeart/2011/layout/ConvergingText"/>
    <dgm:cxn modelId="{9E421DB1-17DF-4519-B91B-386B39F52F48}" type="presParOf" srcId="{74B353C1-9B59-4A8B-9408-D7A54C2ADDEC}" destId="{EE1B78EE-9762-4B5F-9805-4C82C0747EE9}" srcOrd="7" destOrd="0" presId="urn:microsoft.com/office/officeart/2011/layout/ConvergingText"/>
    <dgm:cxn modelId="{13C2F455-187B-4C4B-9223-52AAE9F9578F}" type="presParOf" srcId="{74B353C1-9B59-4A8B-9408-D7A54C2ADDEC}" destId="{0CD25FAA-EB25-4BC2-B5C1-C990F7D8E56D}" srcOrd="8" destOrd="0" presId="urn:microsoft.com/office/officeart/2011/layout/ConvergingText"/>
    <dgm:cxn modelId="{08F921C2-E707-4E36-AFE8-281A9DDB8E87}" type="presParOf" srcId="{74B353C1-9B59-4A8B-9408-D7A54C2ADDEC}" destId="{06C18EC4-C84E-42C3-AB1D-A693DA656279}" srcOrd="9" destOrd="0" presId="urn:microsoft.com/office/officeart/2011/layout/ConvergingText"/>
    <dgm:cxn modelId="{495E7554-7CDA-4568-ABE8-2B3CB61D7E35}" type="presParOf" srcId="{74B353C1-9B59-4A8B-9408-D7A54C2ADDEC}" destId="{96958E04-CDB3-474A-956B-5644ACD3F3F9}" srcOrd="10" destOrd="0" presId="urn:microsoft.com/office/officeart/2011/layout/ConvergingText"/>
    <dgm:cxn modelId="{A03E4078-EA13-49A7-94D6-57CE94EAC45E}" type="presParOf" srcId="{74B353C1-9B59-4A8B-9408-D7A54C2ADDEC}" destId="{CF68CFF1-A513-4A81-B433-DC172B6E6E87}" srcOrd="11" destOrd="0" presId="urn:microsoft.com/office/officeart/2011/layout/ConvergingText"/>
    <dgm:cxn modelId="{6DFF2D59-DE62-4743-9065-45C6886BEDF4}" type="presParOf" srcId="{74B353C1-9B59-4A8B-9408-D7A54C2ADDEC}" destId="{60EFABE6-5D37-4C05-A48E-6B5109EFF1FB}" srcOrd="12" destOrd="0" presId="urn:microsoft.com/office/officeart/2011/layout/ConvergingText"/>
    <dgm:cxn modelId="{63D76FB2-ADD0-4E2B-A910-ABB17DD56A6A}" type="presParOf" srcId="{74B353C1-9B59-4A8B-9408-D7A54C2ADDEC}" destId="{7B42909E-F272-404C-8DAB-45A0978E64FA}" srcOrd="13" destOrd="0" presId="urn:microsoft.com/office/officeart/2011/layout/ConvergingText"/>
    <dgm:cxn modelId="{F4BE9A14-01DE-48BD-B499-A93CD34ABD5D}" type="presParOf" srcId="{74B353C1-9B59-4A8B-9408-D7A54C2ADDEC}" destId="{5D250EFC-185F-4F7C-BC99-7B5C8B694395}" srcOrd="14" destOrd="0" presId="urn:microsoft.com/office/officeart/2011/layout/ConvergingText"/>
    <dgm:cxn modelId="{DACE0F6D-8E69-4958-85CE-5FB4D7A31E6A}" type="presParOf" srcId="{74B353C1-9B59-4A8B-9408-D7A54C2ADDEC}" destId="{A3284C6F-9FE6-428E-9C3E-67FF29ECAC5F}" srcOrd="15" destOrd="0" presId="urn:microsoft.com/office/officeart/2011/layout/ConvergingText"/>
    <dgm:cxn modelId="{04C2366C-2211-4D3B-845B-FB39D3468A25}" type="presParOf" srcId="{74B353C1-9B59-4A8B-9408-D7A54C2ADDEC}" destId="{577C5F05-B7FE-4B43-89FE-F9821FD4E2DD}" srcOrd="16" destOrd="0" presId="urn:microsoft.com/office/officeart/2011/layout/ConvergingText"/>
    <dgm:cxn modelId="{9AF831F0-62E3-40D3-96EA-9BD739AB0CB2}" type="presParOf" srcId="{74B353C1-9B59-4A8B-9408-D7A54C2ADDEC}" destId="{79E1E2E5-DC9C-44F7-89DC-4BAED63C0069}" srcOrd="17" destOrd="0" presId="urn:microsoft.com/office/officeart/2011/layout/ConvergingText"/>
    <dgm:cxn modelId="{B6862FA3-14B9-4374-A47D-5C22CD01101F}" type="presParOf" srcId="{74B353C1-9B59-4A8B-9408-D7A54C2ADDEC}" destId="{C1519FF3-D220-481A-8BAD-F2B76BAB2706}" srcOrd="18" destOrd="0" presId="urn:microsoft.com/office/officeart/2011/layout/ConvergingText"/>
    <dgm:cxn modelId="{9B1CC09F-F5C4-4474-926F-5307A5D02EE9}" type="presParOf" srcId="{74B353C1-9B59-4A8B-9408-D7A54C2ADDEC}" destId="{1E6F9F7D-681C-4C35-AB1E-4A660EC8C9FD}" srcOrd="19" destOrd="0" presId="urn:microsoft.com/office/officeart/2011/layout/ConvergingText"/>
    <dgm:cxn modelId="{344887F9-4D02-473F-A9E8-EB37AC257C92}" type="presParOf" srcId="{74B353C1-9B59-4A8B-9408-D7A54C2ADDEC}" destId="{9CC3A8EB-2688-4455-A2EB-EA661A327BAF}" srcOrd="20" destOrd="0" presId="urn:microsoft.com/office/officeart/2011/layout/ConvergingText"/>
    <dgm:cxn modelId="{3D040A43-D2BC-47B4-9F08-4CEC72503D61}" type="presParOf" srcId="{74B353C1-9B59-4A8B-9408-D7A54C2ADDEC}" destId="{C419A8D7-1E7A-4E42-BC04-5EB72953BD79}" srcOrd="21" destOrd="0" presId="urn:microsoft.com/office/officeart/2011/layout/ConvergingText"/>
    <dgm:cxn modelId="{126A00D9-DC4E-4980-93F1-CE03A92F9332}" type="presParOf" srcId="{74B353C1-9B59-4A8B-9408-D7A54C2ADDEC}" destId="{9BA92197-7A61-4B44-AFB8-7EA294FD73C2}" srcOrd="22" destOrd="0" presId="urn:microsoft.com/office/officeart/2011/layout/ConvergingText"/>
    <dgm:cxn modelId="{5E6008B5-0AF3-4667-93FB-DAF997FEFE1A}" type="presParOf" srcId="{74B353C1-9B59-4A8B-9408-D7A54C2ADDEC}" destId="{8DA0E081-46AF-4984-8A35-2A2AB4F19D40}" srcOrd="23" destOrd="0" presId="urn:microsoft.com/office/officeart/2011/layout/ConvergingText"/>
    <dgm:cxn modelId="{96EE2746-EDD8-4230-A63A-05131F681A70}" type="presParOf" srcId="{74B353C1-9B59-4A8B-9408-D7A54C2ADDEC}" destId="{2DF0BF68-46EA-4B48-96F1-3818BD06556A}" srcOrd="24" destOrd="0" presId="urn:microsoft.com/office/officeart/2011/layout/ConvergingText"/>
    <dgm:cxn modelId="{48DDB2AD-45AF-4330-AF37-7BFE263DC812}" type="presParOf" srcId="{74B353C1-9B59-4A8B-9408-D7A54C2ADDEC}" destId="{B260CEF2-B4BD-46D6-947E-91F42F602F4C}" srcOrd="25" destOrd="0" presId="urn:microsoft.com/office/officeart/2011/layout/ConvergingText"/>
    <dgm:cxn modelId="{C1BA8AF7-30F8-43DE-8D80-9D8BA830FF72}" type="presParOf" srcId="{74B353C1-9B59-4A8B-9408-D7A54C2ADDEC}" destId="{E39A0356-B232-4A3E-9576-257920927D77}" srcOrd="26" destOrd="0" presId="urn:microsoft.com/office/officeart/2011/layout/ConvergingText"/>
    <dgm:cxn modelId="{9FE03F44-358C-4358-906C-B6F991045A8F}" type="presParOf" srcId="{74B353C1-9B59-4A8B-9408-D7A54C2ADDEC}" destId="{9A7AE9AE-8030-4A7D-80C0-C0C878478FCE}" srcOrd="27" destOrd="0" presId="urn:microsoft.com/office/officeart/2011/layout/ConvergingText"/>
    <dgm:cxn modelId="{7798DA3A-E757-4EFE-BE70-258560BD7E68}" type="presParOf" srcId="{74B353C1-9B59-4A8B-9408-D7A54C2ADDEC}" destId="{0AF8BFDE-27DA-4D0A-9DBD-7D47604CD6A7}" srcOrd="28"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B05560-F0CC-4EE8-A4A6-7FC8A281861F}"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D6CBD79E-396B-476C-95FA-227C47E93142}">
      <dgm:prSet/>
      <dgm:spPr/>
      <dgm:t>
        <a:bodyPr/>
        <a:lstStyle/>
        <a:p>
          <a:r>
            <a:rPr lang="en-US" dirty="0"/>
            <a:t>I prepares its own score by adding different weights to the respective scores of E, F and G</a:t>
          </a:r>
        </a:p>
      </dgm:t>
    </dgm:pt>
    <dgm:pt modelId="{1FB88944-C216-425F-9A4E-46A4D162AC31}" type="parTrans" cxnId="{7FB2C84A-1177-4D9E-BA72-177107BEAE61}">
      <dgm:prSet/>
      <dgm:spPr/>
      <dgm:t>
        <a:bodyPr/>
        <a:lstStyle/>
        <a:p>
          <a:endParaRPr lang="en-US"/>
        </a:p>
      </dgm:t>
    </dgm:pt>
    <dgm:pt modelId="{72BDF426-DD2C-4C1F-BB1A-B637E0E245F3}" type="sibTrans" cxnId="{7FB2C84A-1177-4D9E-BA72-177107BEAE61}">
      <dgm:prSet/>
      <dgm:spPr/>
      <dgm:t>
        <a:bodyPr/>
        <a:lstStyle/>
        <a:p>
          <a:endParaRPr lang="en-US"/>
        </a:p>
      </dgm:t>
    </dgm:pt>
    <dgm:pt modelId="{5694222F-13DE-4622-9BCF-E35BBA5AD209}">
      <dgm:prSet/>
      <dgm:spPr/>
      <dgm:t>
        <a:bodyPr/>
        <a:lstStyle/>
        <a:p>
          <a:r>
            <a:rPr lang="en-US" dirty="0"/>
            <a:t>Score by I (lets say x9) = </a:t>
          </a:r>
        </a:p>
        <a:p>
          <a:r>
            <a:rPr lang="en-US" dirty="0"/>
            <a:t>0.3*x1+0.1*x2+0.6*x7</a:t>
          </a:r>
        </a:p>
      </dgm:t>
    </dgm:pt>
    <dgm:pt modelId="{697E26C4-5B40-4B44-84DC-44345B43D869}" type="parTrans" cxnId="{49B0C88F-50E8-4144-B11A-2D4E16915F00}">
      <dgm:prSet/>
      <dgm:spPr/>
      <dgm:t>
        <a:bodyPr/>
        <a:lstStyle/>
        <a:p>
          <a:endParaRPr lang="en-US"/>
        </a:p>
      </dgm:t>
    </dgm:pt>
    <dgm:pt modelId="{E1EED732-6FE6-4DE7-A9B6-1365D83E6FB3}" type="sibTrans" cxnId="{49B0C88F-50E8-4144-B11A-2D4E16915F00}">
      <dgm:prSet/>
      <dgm:spPr/>
      <dgm:t>
        <a:bodyPr/>
        <a:lstStyle/>
        <a:p>
          <a:endParaRPr lang="en-US"/>
        </a:p>
      </dgm:t>
    </dgm:pt>
    <dgm:pt modelId="{BD629A0B-84B7-4847-8BA7-6AF482D663EB}" type="pres">
      <dgm:prSet presAssocID="{A9B05560-F0CC-4EE8-A4A6-7FC8A281861F}" presName="Name0" presStyleCnt="0">
        <dgm:presLayoutVars>
          <dgm:dir/>
          <dgm:resizeHandles val="exact"/>
        </dgm:presLayoutVars>
      </dgm:prSet>
      <dgm:spPr/>
    </dgm:pt>
    <dgm:pt modelId="{09ABB968-D665-4D43-862D-5595C10A639D}" type="pres">
      <dgm:prSet presAssocID="{D6CBD79E-396B-476C-95FA-227C47E93142}" presName="node" presStyleLbl="node1" presStyleIdx="0" presStyleCnt="2">
        <dgm:presLayoutVars>
          <dgm:bulletEnabled val="1"/>
        </dgm:presLayoutVars>
      </dgm:prSet>
      <dgm:spPr/>
    </dgm:pt>
    <dgm:pt modelId="{FFE254A4-4B28-4E7E-BD08-485875001D03}" type="pres">
      <dgm:prSet presAssocID="{72BDF426-DD2C-4C1F-BB1A-B637E0E245F3}" presName="sibTrans" presStyleLbl="sibTrans1D1" presStyleIdx="0" presStyleCnt="1"/>
      <dgm:spPr/>
    </dgm:pt>
    <dgm:pt modelId="{95219AA2-91B1-46A4-8E45-235603131700}" type="pres">
      <dgm:prSet presAssocID="{72BDF426-DD2C-4C1F-BB1A-B637E0E245F3}" presName="connectorText" presStyleLbl="sibTrans1D1" presStyleIdx="0" presStyleCnt="1"/>
      <dgm:spPr/>
    </dgm:pt>
    <dgm:pt modelId="{176F916B-9EF0-42D8-8A7C-FE757DA93881}" type="pres">
      <dgm:prSet presAssocID="{5694222F-13DE-4622-9BCF-E35BBA5AD209}" presName="node" presStyleLbl="node1" presStyleIdx="1" presStyleCnt="2">
        <dgm:presLayoutVars>
          <dgm:bulletEnabled val="1"/>
        </dgm:presLayoutVars>
      </dgm:prSet>
      <dgm:spPr/>
    </dgm:pt>
  </dgm:ptLst>
  <dgm:cxnLst>
    <dgm:cxn modelId="{99572E0C-B617-4BFA-80C8-392104580150}" type="presOf" srcId="{5694222F-13DE-4622-9BCF-E35BBA5AD209}" destId="{176F916B-9EF0-42D8-8A7C-FE757DA93881}" srcOrd="0" destOrd="0" presId="urn:microsoft.com/office/officeart/2016/7/layout/RepeatingBendingProcessNew"/>
    <dgm:cxn modelId="{7FB2C84A-1177-4D9E-BA72-177107BEAE61}" srcId="{A9B05560-F0CC-4EE8-A4A6-7FC8A281861F}" destId="{D6CBD79E-396B-476C-95FA-227C47E93142}" srcOrd="0" destOrd="0" parTransId="{1FB88944-C216-425F-9A4E-46A4D162AC31}" sibTransId="{72BDF426-DD2C-4C1F-BB1A-B637E0E245F3}"/>
    <dgm:cxn modelId="{6C65B351-CCAD-4D31-831E-CF8596A6C37A}" type="presOf" srcId="{72BDF426-DD2C-4C1F-BB1A-B637E0E245F3}" destId="{95219AA2-91B1-46A4-8E45-235603131700}" srcOrd="1" destOrd="0" presId="urn:microsoft.com/office/officeart/2016/7/layout/RepeatingBendingProcessNew"/>
    <dgm:cxn modelId="{19E9EC76-EABE-49CA-B75F-4B8B26F04BF2}" type="presOf" srcId="{D6CBD79E-396B-476C-95FA-227C47E93142}" destId="{09ABB968-D665-4D43-862D-5595C10A639D}" srcOrd="0" destOrd="0" presId="urn:microsoft.com/office/officeart/2016/7/layout/RepeatingBendingProcessNew"/>
    <dgm:cxn modelId="{49B0C88F-50E8-4144-B11A-2D4E16915F00}" srcId="{A9B05560-F0CC-4EE8-A4A6-7FC8A281861F}" destId="{5694222F-13DE-4622-9BCF-E35BBA5AD209}" srcOrd="1" destOrd="0" parTransId="{697E26C4-5B40-4B44-84DC-44345B43D869}" sibTransId="{E1EED732-6FE6-4DE7-A9B6-1365D83E6FB3}"/>
    <dgm:cxn modelId="{D95B4BAB-6838-4CB5-A683-9015B94698CC}" type="presOf" srcId="{A9B05560-F0CC-4EE8-A4A6-7FC8A281861F}" destId="{BD629A0B-84B7-4847-8BA7-6AF482D663EB}" srcOrd="0" destOrd="0" presId="urn:microsoft.com/office/officeart/2016/7/layout/RepeatingBendingProcessNew"/>
    <dgm:cxn modelId="{FF39BAB3-EC62-430B-9BC1-E283BFB639A1}" type="presOf" srcId="{72BDF426-DD2C-4C1F-BB1A-B637E0E245F3}" destId="{FFE254A4-4B28-4E7E-BD08-485875001D03}" srcOrd="0" destOrd="0" presId="urn:microsoft.com/office/officeart/2016/7/layout/RepeatingBendingProcessNew"/>
    <dgm:cxn modelId="{AE183231-9BC4-4971-986F-E71A9ADFB933}" type="presParOf" srcId="{BD629A0B-84B7-4847-8BA7-6AF482D663EB}" destId="{09ABB968-D665-4D43-862D-5595C10A639D}" srcOrd="0" destOrd="0" presId="urn:microsoft.com/office/officeart/2016/7/layout/RepeatingBendingProcessNew"/>
    <dgm:cxn modelId="{B52E55EC-CD20-42ED-AA5E-851C39C16421}" type="presParOf" srcId="{BD629A0B-84B7-4847-8BA7-6AF482D663EB}" destId="{FFE254A4-4B28-4E7E-BD08-485875001D03}" srcOrd="1" destOrd="0" presId="urn:microsoft.com/office/officeart/2016/7/layout/RepeatingBendingProcessNew"/>
    <dgm:cxn modelId="{C2EFBBF2-8777-49BE-A4A6-F464EC9ECACF}" type="presParOf" srcId="{FFE254A4-4B28-4E7E-BD08-485875001D03}" destId="{95219AA2-91B1-46A4-8E45-235603131700}" srcOrd="0" destOrd="0" presId="urn:microsoft.com/office/officeart/2016/7/layout/RepeatingBendingProcessNew"/>
    <dgm:cxn modelId="{9A698FA8-7E15-420B-89CC-809C5B1B46FE}" type="presParOf" srcId="{BD629A0B-84B7-4847-8BA7-6AF482D663EB}" destId="{176F916B-9EF0-42D8-8A7C-FE757DA93881}"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476628C-5016-4D80-9A8E-34B6D7C3568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06D9A7B-D88E-48B5-B38D-9F76795B125C}">
      <dgm:prSet/>
      <dgm:spPr/>
      <dgm:t>
        <a:bodyPr/>
        <a:lstStyle/>
        <a:p>
          <a:pPr>
            <a:lnSpc>
              <a:spcPct val="100000"/>
            </a:lnSpc>
          </a:pPr>
          <a:r>
            <a:rPr lang="en-US" i="0"/>
            <a:t>Neural Networks</a:t>
          </a:r>
          <a:endParaRPr lang="en-US"/>
        </a:p>
      </dgm:t>
    </dgm:pt>
    <dgm:pt modelId="{E770A0FB-B2FC-42EC-A4AE-DF8034767D57}" type="parTrans" cxnId="{B62D842E-7909-4FCA-9A84-A1C017C77647}">
      <dgm:prSet/>
      <dgm:spPr/>
      <dgm:t>
        <a:bodyPr/>
        <a:lstStyle/>
        <a:p>
          <a:endParaRPr lang="en-US"/>
        </a:p>
      </dgm:t>
    </dgm:pt>
    <dgm:pt modelId="{253F452C-BAF9-41FA-9125-6237380D18BD}" type="sibTrans" cxnId="{B62D842E-7909-4FCA-9A84-A1C017C77647}">
      <dgm:prSet/>
      <dgm:spPr/>
      <dgm:t>
        <a:bodyPr/>
        <a:lstStyle/>
        <a:p>
          <a:pPr>
            <a:lnSpc>
              <a:spcPct val="100000"/>
            </a:lnSpc>
          </a:pPr>
          <a:endParaRPr lang="en-US"/>
        </a:p>
      </dgm:t>
    </dgm:pt>
    <dgm:pt modelId="{5F1680F9-1F6B-466F-AC4E-3A8C47C093BF}">
      <dgm:prSet/>
      <dgm:spPr/>
      <dgm:t>
        <a:bodyPr/>
        <a:lstStyle/>
        <a:p>
          <a:pPr>
            <a:lnSpc>
              <a:spcPct val="100000"/>
            </a:lnSpc>
          </a:pPr>
          <a:r>
            <a:rPr lang="en-US" i="0"/>
            <a:t>Deep Neural Networks</a:t>
          </a:r>
          <a:endParaRPr lang="en-US"/>
        </a:p>
      </dgm:t>
    </dgm:pt>
    <dgm:pt modelId="{22829FC5-90A9-4808-B33A-D28BA9B1748D}" type="parTrans" cxnId="{50DBEAD0-21B0-41E6-A225-B70804E60A11}">
      <dgm:prSet/>
      <dgm:spPr/>
      <dgm:t>
        <a:bodyPr/>
        <a:lstStyle/>
        <a:p>
          <a:endParaRPr lang="en-US"/>
        </a:p>
      </dgm:t>
    </dgm:pt>
    <dgm:pt modelId="{1201C666-EE91-4575-9153-6615163EA687}" type="sibTrans" cxnId="{50DBEAD0-21B0-41E6-A225-B70804E60A11}">
      <dgm:prSet/>
      <dgm:spPr/>
      <dgm:t>
        <a:bodyPr/>
        <a:lstStyle/>
        <a:p>
          <a:pPr>
            <a:lnSpc>
              <a:spcPct val="100000"/>
            </a:lnSpc>
          </a:pPr>
          <a:endParaRPr lang="en-US"/>
        </a:p>
      </dgm:t>
    </dgm:pt>
    <dgm:pt modelId="{06B7EA02-C2C5-48A2-AADA-0FFE2DEFD970}">
      <dgm:prSet/>
      <dgm:spPr/>
      <dgm:t>
        <a:bodyPr/>
        <a:lstStyle/>
        <a:p>
          <a:pPr>
            <a:lnSpc>
              <a:spcPct val="100000"/>
            </a:lnSpc>
          </a:pPr>
          <a:r>
            <a:rPr lang="en-US" i="0"/>
            <a:t>Training and Backpropagation</a:t>
          </a:r>
          <a:endParaRPr lang="en-US"/>
        </a:p>
      </dgm:t>
    </dgm:pt>
    <dgm:pt modelId="{0388D9E0-A823-4856-9B35-D9447130FBA1}" type="parTrans" cxnId="{08D5FB59-6DC3-491E-AEA3-0B5A46125EBA}">
      <dgm:prSet/>
      <dgm:spPr/>
      <dgm:t>
        <a:bodyPr/>
        <a:lstStyle/>
        <a:p>
          <a:endParaRPr lang="en-US"/>
        </a:p>
      </dgm:t>
    </dgm:pt>
    <dgm:pt modelId="{8C1CB772-4A52-4C7D-A924-82A19753EEB8}" type="sibTrans" cxnId="{08D5FB59-6DC3-491E-AEA3-0B5A46125EBA}">
      <dgm:prSet/>
      <dgm:spPr/>
      <dgm:t>
        <a:bodyPr/>
        <a:lstStyle/>
        <a:p>
          <a:pPr>
            <a:lnSpc>
              <a:spcPct val="100000"/>
            </a:lnSpc>
          </a:pPr>
          <a:endParaRPr lang="en-US"/>
        </a:p>
      </dgm:t>
    </dgm:pt>
    <dgm:pt modelId="{E822A8B8-DAEE-47A1-BABD-680FDA9DD586}">
      <dgm:prSet/>
      <dgm:spPr/>
      <dgm:t>
        <a:bodyPr/>
        <a:lstStyle/>
        <a:p>
          <a:pPr>
            <a:lnSpc>
              <a:spcPct val="100000"/>
            </a:lnSpc>
          </a:pPr>
          <a:r>
            <a:rPr lang="en-US" i="0"/>
            <a:t>Architectures</a:t>
          </a:r>
          <a:endParaRPr lang="en-US"/>
        </a:p>
      </dgm:t>
    </dgm:pt>
    <dgm:pt modelId="{747D7D0E-A213-426B-A68B-C40D22A70A56}" type="parTrans" cxnId="{C82969F7-C029-43AA-828D-4051AB82E5EF}">
      <dgm:prSet/>
      <dgm:spPr/>
      <dgm:t>
        <a:bodyPr/>
        <a:lstStyle/>
        <a:p>
          <a:endParaRPr lang="en-US"/>
        </a:p>
      </dgm:t>
    </dgm:pt>
    <dgm:pt modelId="{6C942F84-D7FC-42E9-8B3D-1DF53F0FE3B6}" type="sibTrans" cxnId="{C82969F7-C029-43AA-828D-4051AB82E5EF}">
      <dgm:prSet/>
      <dgm:spPr/>
      <dgm:t>
        <a:bodyPr/>
        <a:lstStyle/>
        <a:p>
          <a:pPr>
            <a:lnSpc>
              <a:spcPct val="100000"/>
            </a:lnSpc>
          </a:pPr>
          <a:endParaRPr lang="en-US"/>
        </a:p>
      </dgm:t>
    </dgm:pt>
    <dgm:pt modelId="{194BF431-6200-42FC-801E-84738A64AF47}">
      <dgm:prSet/>
      <dgm:spPr/>
      <dgm:t>
        <a:bodyPr/>
        <a:lstStyle/>
        <a:p>
          <a:pPr>
            <a:lnSpc>
              <a:spcPct val="100000"/>
            </a:lnSpc>
          </a:pPr>
          <a:r>
            <a:rPr lang="en-US" i="0"/>
            <a:t>Activation Functions</a:t>
          </a:r>
          <a:endParaRPr lang="en-US"/>
        </a:p>
      </dgm:t>
    </dgm:pt>
    <dgm:pt modelId="{A4E9A672-A293-44D4-8617-15A2EE4A8F30}" type="parTrans" cxnId="{BF18282D-2C1D-45FC-AB54-7E297AE2ECA4}">
      <dgm:prSet/>
      <dgm:spPr/>
      <dgm:t>
        <a:bodyPr/>
        <a:lstStyle/>
        <a:p>
          <a:endParaRPr lang="en-US"/>
        </a:p>
      </dgm:t>
    </dgm:pt>
    <dgm:pt modelId="{76CCC555-4860-4070-911A-F26D7398AF57}" type="sibTrans" cxnId="{BF18282D-2C1D-45FC-AB54-7E297AE2ECA4}">
      <dgm:prSet/>
      <dgm:spPr/>
      <dgm:t>
        <a:bodyPr/>
        <a:lstStyle/>
        <a:p>
          <a:pPr>
            <a:lnSpc>
              <a:spcPct val="100000"/>
            </a:lnSpc>
          </a:pPr>
          <a:endParaRPr lang="en-US"/>
        </a:p>
      </dgm:t>
    </dgm:pt>
    <dgm:pt modelId="{41460997-1645-4984-B3F4-FE10183AF111}">
      <dgm:prSet/>
      <dgm:spPr/>
      <dgm:t>
        <a:bodyPr/>
        <a:lstStyle/>
        <a:p>
          <a:pPr>
            <a:lnSpc>
              <a:spcPct val="100000"/>
            </a:lnSpc>
          </a:pPr>
          <a:r>
            <a:rPr lang="en-US" i="0"/>
            <a:t>Pretrained Models and Transfer Learning</a:t>
          </a:r>
          <a:endParaRPr lang="en-US"/>
        </a:p>
      </dgm:t>
    </dgm:pt>
    <dgm:pt modelId="{0DEA5E9A-65CD-4BE9-BB81-7532B0C1E8C5}" type="parTrans" cxnId="{ADB59FC4-69A0-4A71-B74F-724475573ACE}">
      <dgm:prSet/>
      <dgm:spPr/>
      <dgm:t>
        <a:bodyPr/>
        <a:lstStyle/>
        <a:p>
          <a:endParaRPr lang="en-US"/>
        </a:p>
      </dgm:t>
    </dgm:pt>
    <dgm:pt modelId="{D317A142-E135-48AB-B96F-7DABBC499E50}" type="sibTrans" cxnId="{ADB59FC4-69A0-4A71-B74F-724475573ACE}">
      <dgm:prSet/>
      <dgm:spPr/>
      <dgm:t>
        <a:bodyPr/>
        <a:lstStyle/>
        <a:p>
          <a:endParaRPr lang="en-US"/>
        </a:p>
      </dgm:t>
    </dgm:pt>
    <dgm:pt modelId="{E5A12AB9-477F-40DC-8370-01D6430C47CD}" type="pres">
      <dgm:prSet presAssocID="{7476628C-5016-4D80-9A8E-34B6D7C35682}" presName="root" presStyleCnt="0">
        <dgm:presLayoutVars>
          <dgm:dir/>
          <dgm:resizeHandles val="exact"/>
        </dgm:presLayoutVars>
      </dgm:prSet>
      <dgm:spPr/>
    </dgm:pt>
    <dgm:pt modelId="{3DA33EC0-ED26-426F-90FF-4C1540D9CCCD}" type="pres">
      <dgm:prSet presAssocID="{7476628C-5016-4D80-9A8E-34B6D7C35682}" presName="container" presStyleCnt="0">
        <dgm:presLayoutVars>
          <dgm:dir/>
          <dgm:resizeHandles val="exact"/>
        </dgm:presLayoutVars>
      </dgm:prSet>
      <dgm:spPr/>
    </dgm:pt>
    <dgm:pt modelId="{C2B19297-19AC-4213-A3E2-3D7846FFBC2E}" type="pres">
      <dgm:prSet presAssocID="{D06D9A7B-D88E-48B5-B38D-9F76795B125C}" presName="compNode" presStyleCnt="0"/>
      <dgm:spPr/>
    </dgm:pt>
    <dgm:pt modelId="{F13449C9-2C1E-4F6A-9777-A9D71FCF7402}" type="pres">
      <dgm:prSet presAssocID="{D06D9A7B-D88E-48B5-B38D-9F76795B125C}" presName="iconBgRect" presStyleLbl="bgShp" presStyleIdx="0" presStyleCnt="6"/>
      <dgm:spPr/>
    </dgm:pt>
    <dgm:pt modelId="{504D0853-CD8C-4457-99EA-9464CAEF7F9A}" type="pres">
      <dgm:prSet presAssocID="{D06D9A7B-D88E-48B5-B38D-9F76795B12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F1FCD17C-88AB-48B7-BD1B-5734FD908484}" type="pres">
      <dgm:prSet presAssocID="{D06D9A7B-D88E-48B5-B38D-9F76795B125C}" presName="spaceRect" presStyleCnt="0"/>
      <dgm:spPr/>
    </dgm:pt>
    <dgm:pt modelId="{691301C9-6349-4EF6-AA6D-AD090B8A0DE3}" type="pres">
      <dgm:prSet presAssocID="{D06D9A7B-D88E-48B5-B38D-9F76795B125C}" presName="textRect" presStyleLbl="revTx" presStyleIdx="0" presStyleCnt="6">
        <dgm:presLayoutVars>
          <dgm:chMax val="1"/>
          <dgm:chPref val="1"/>
        </dgm:presLayoutVars>
      </dgm:prSet>
      <dgm:spPr/>
    </dgm:pt>
    <dgm:pt modelId="{7F97053F-523B-4C6A-BD1B-6EC0B91BABC8}" type="pres">
      <dgm:prSet presAssocID="{253F452C-BAF9-41FA-9125-6237380D18BD}" presName="sibTrans" presStyleLbl="sibTrans2D1" presStyleIdx="0" presStyleCnt="0"/>
      <dgm:spPr/>
    </dgm:pt>
    <dgm:pt modelId="{6ABB6FFB-77AE-4ECB-8183-E3F0E954A9D4}" type="pres">
      <dgm:prSet presAssocID="{5F1680F9-1F6B-466F-AC4E-3A8C47C093BF}" presName="compNode" presStyleCnt="0"/>
      <dgm:spPr/>
    </dgm:pt>
    <dgm:pt modelId="{92EFC15F-E875-4E00-9D6F-FE8C040D5B9A}" type="pres">
      <dgm:prSet presAssocID="{5F1680F9-1F6B-466F-AC4E-3A8C47C093BF}" presName="iconBgRect" presStyleLbl="bgShp" presStyleIdx="1" presStyleCnt="6"/>
      <dgm:spPr/>
    </dgm:pt>
    <dgm:pt modelId="{D67A5CC8-150A-4884-A149-C4FD4D3FDC5B}" type="pres">
      <dgm:prSet presAssocID="{5F1680F9-1F6B-466F-AC4E-3A8C47C093B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a:ext>
      </dgm:extLst>
    </dgm:pt>
    <dgm:pt modelId="{418AF35B-8A05-430A-9176-EAA6909B0F61}" type="pres">
      <dgm:prSet presAssocID="{5F1680F9-1F6B-466F-AC4E-3A8C47C093BF}" presName="spaceRect" presStyleCnt="0"/>
      <dgm:spPr/>
    </dgm:pt>
    <dgm:pt modelId="{AD26414A-FB3B-4BFD-96EB-CF1106AD4228}" type="pres">
      <dgm:prSet presAssocID="{5F1680F9-1F6B-466F-AC4E-3A8C47C093BF}" presName="textRect" presStyleLbl="revTx" presStyleIdx="1" presStyleCnt="6">
        <dgm:presLayoutVars>
          <dgm:chMax val="1"/>
          <dgm:chPref val="1"/>
        </dgm:presLayoutVars>
      </dgm:prSet>
      <dgm:spPr/>
    </dgm:pt>
    <dgm:pt modelId="{5BC3622D-67B7-43D7-AE3D-6C843212654C}" type="pres">
      <dgm:prSet presAssocID="{1201C666-EE91-4575-9153-6615163EA687}" presName="sibTrans" presStyleLbl="sibTrans2D1" presStyleIdx="0" presStyleCnt="0"/>
      <dgm:spPr/>
    </dgm:pt>
    <dgm:pt modelId="{7A7A28FB-6359-4246-97D5-8DE415D15CA6}" type="pres">
      <dgm:prSet presAssocID="{06B7EA02-C2C5-48A2-AADA-0FFE2DEFD970}" presName="compNode" presStyleCnt="0"/>
      <dgm:spPr/>
    </dgm:pt>
    <dgm:pt modelId="{D9BDE18B-8CAE-4BCE-987D-F915FB53A31A}" type="pres">
      <dgm:prSet presAssocID="{06B7EA02-C2C5-48A2-AADA-0FFE2DEFD970}" presName="iconBgRect" presStyleLbl="bgShp" presStyleIdx="2" presStyleCnt="6"/>
      <dgm:spPr/>
    </dgm:pt>
    <dgm:pt modelId="{7297A1E3-9BCC-485A-849C-A260D61993B4}" type="pres">
      <dgm:prSet presAssocID="{06B7EA02-C2C5-48A2-AADA-0FFE2DEFD9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A711D681-4B4C-46E5-B848-15C381C8161F}" type="pres">
      <dgm:prSet presAssocID="{06B7EA02-C2C5-48A2-AADA-0FFE2DEFD970}" presName="spaceRect" presStyleCnt="0"/>
      <dgm:spPr/>
    </dgm:pt>
    <dgm:pt modelId="{196901EE-F8A3-4462-8B7F-C3EA36F10941}" type="pres">
      <dgm:prSet presAssocID="{06B7EA02-C2C5-48A2-AADA-0FFE2DEFD970}" presName="textRect" presStyleLbl="revTx" presStyleIdx="2" presStyleCnt="6">
        <dgm:presLayoutVars>
          <dgm:chMax val="1"/>
          <dgm:chPref val="1"/>
        </dgm:presLayoutVars>
      </dgm:prSet>
      <dgm:spPr/>
    </dgm:pt>
    <dgm:pt modelId="{1A53011F-A63D-4C8A-AEC9-9700D01C5B65}" type="pres">
      <dgm:prSet presAssocID="{8C1CB772-4A52-4C7D-A924-82A19753EEB8}" presName="sibTrans" presStyleLbl="sibTrans2D1" presStyleIdx="0" presStyleCnt="0"/>
      <dgm:spPr/>
    </dgm:pt>
    <dgm:pt modelId="{7D71CEC2-51EF-4848-A2C9-AA3C15C9229A}" type="pres">
      <dgm:prSet presAssocID="{E822A8B8-DAEE-47A1-BABD-680FDA9DD586}" presName="compNode" presStyleCnt="0"/>
      <dgm:spPr/>
    </dgm:pt>
    <dgm:pt modelId="{7CA276AC-FFF2-4534-A7ED-5D3AAA4DE509}" type="pres">
      <dgm:prSet presAssocID="{E822A8B8-DAEE-47A1-BABD-680FDA9DD586}" presName="iconBgRect" presStyleLbl="bgShp" presStyleIdx="3" presStyleCnt="6"/>
      <dgm:spPr/>
    </dgm:pt>
    <dgm:pt modelId="{39D9107C-36CE-4CF1-9F0D-9E98D8C142A8}" type="pres">
      <dgm:prSet presAssocID="{E822A8B8-DAEE-47A1-BABD-680FDA9DD58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D5261F36-5EA4-4E59-BCA7-DD9A8062FF12}" type="pres">
      <dgm:prSet presAssocID="{E822A8B8-DAEE-47A1-BABD-680FDA9DD586}" presName="spaceRect" presStyleCnt="0"/>
      <dgm:spPr/>
    </dgm:pt>
    <dgm:pt modelId="{C11060C1-EE46-46A8-A6CF-67C85B5E6E42}" type="pres">
      <dgm:prSet presAssocID="{E822A8B8-DAEE-47A1-BABD-680FDA9DD586}" presName="textRect" presStyleLbl="revTx" presStyleIdx="3" presStyleCnt="6">
        <dgm:presLayoutVars>
          <dgm:chMax val="1"/>
          <dgm:chPref val="1"/>
        </dgm:presLayoutVars>
      </dgm:prSet>
      <dgm:spPr/>
    </dgm:pt>
    <dgm:pt modelId="{4BCD4B89-29EA-41C0-A374-2B3A8BDFFFFB}" type="pres">
      <dgm:prSet presAssocID="{6C942F84-D7FC-42E9-8B3D-1DF53F0FE3B6}" presName="sibTrans" presStyleLbl="sibTrans2D1" presStyleIdx="0" presStyleCnt="0"/>
      <dgm:spPr/>
    </dgm:pt>
    <dgm:pt modelId="{E06FB65C-3E87-4C2F-BEA9-28545B76E73F}" type="pres">
      <dgm:prSet presAssocID="{194BF431-6200-42FC-801E-84738A64AF47}" presName="compNode" presStyleCnt="0"/>
      <dgm:spPr/>
    </dgm:pt>
    <dgm:pt modelId="{CEF7AD4B-1EF0-448D-BDB4-CE98C17B1EC3}" type="pres">
      <dgm:prSet presAssocID="{194BF431-6200-42FC-801E-84738A64AF47}" presName="iconBgRect" presStyleLbl="bgShp" presStyleIdx="4" presStyleCnt="6"/>
      <dgm:spPr/>
    </dgm:pt>
    <dgm:pt modelId="{3A70D7EF-5FDD-49A8-B188-E379F6A5E569}" type="pres">
      <dgm:prSet presAssocID="{194BF431-6200-42FC-801E-84738A64AF4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D14BA29E-55E4-4418-9ED9-FF465C83EB76}" type="pres">
      <dgm:prSet presAssocID="{194BF431-6200-42FC-801E-84738A64AF47}" presName="spaceRect" presStyleCnt="0"/>
      <dgm:spPr/>
    </dgm:pt>
    <dgm:pt modelId="{AB9AC8C3-CD2F-4EE6-B478-9854BB19C993}" type="pres">
      <dgm:prSet presAssocID="{194BF431-6200-42FC-801E-84738A64AF47}" presName="textRect" presStyleLbl="revTx" presStyleIdx="4" presStyleCnt="6">
        <dgm:presLayoutVars>
          <dgm:chMax val="1"/>
          <dgm:chPref val="1"/>
        </dgm:presLayoutVars>
      </dgm:prSet>
      <dgm:spPr/>
    </dgm:pt>
    <dgm:pt modelId="{4F2896D5-A9D2-4B5F-9092-08CB33101E81}" type="pres">
      <dgm:prSet presAssocID="{76CCC555-4860-4070-911A-F26D7398AF57}" presName="sibTrans" presStyleLbl="sibTrans2D1" presStyleIdx="0" presStyleCnt="0"/>
      <dgm:spPr/>
    </dgm:pt>
    <dgm:pt modelId="{238E6524-B80A-42D4-A6A8-73DAB0554BFE}" type="pres">
      <dgm:prSet presAssocID="{41460997-1645-4984-B3F4-FE10183AF111}" presName="compNode" presStyleCnt="0"/>
      <dgm:spPr/>
    </dgm:pt>
    <dgm:pt modelId="{A73C8794-1DE7-4938-883F-84ED1374B123}" type="pres">
      <dgm:prSet presAssocID="{41460997-1645-4984-B3F4-FE10183AF111}" presName="iconBgRect" presStyleLbl="bgShp" presStyleIdx="5" presStyleCnt="6"/>
      <dgm:spPr/>
    </dgm:pt>
    <dgm:pt modelId="{3650DB52-734C-4A8A-ADD9-5C7F44D0BF41}" type="pres">
      <dgm:prSet presAssocID="{41460997-1645-4984-B3F4-FE10183AF11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C66863C5-0197-4202-BECB-AA36DB2534FC}" type="pres">
      <dgm:prSet presAssocID="{41460997-1645-4984-B3F4-FE10183AF111}" presName="spaceRect" presStyleCnt="0"/>
      <dgm:spPr/>
    </dgm:pt>
    <dgm:pt modelId="{7A5F8A2E-AD9E-42DE-A153-8E94644A8A2E}" type="pres">
      <dgm:prSet presAssocID="{41460997-1645-4984-B3F4-FE10183AF111}" presName="textRect" presStyleLbl="revTx" presStyleIdx="5" presStyleCnt="6">
        <dgm:presLayoutVars>
          <dgm:chMax val="1"/>
          <dgm:chPref val="1"/>
        </dgm:presLayoutVars>
      </dgm:prSet>
      <dgm:spPr/>
    </dgm:pt>
  </dgm:ptLst>
  <dgm:cxnLst>
    <dgm:cxn modelId="{16B0D20B-F2E5-489B-AAEE-4D8F408628FD}" type="presOf" srcId="{06B7EA02-C2C5-48A2-AADA-0FFE2DEFD970}" destId="{196901EE-F8A3-4462-8B7F-C3EA36F10941}" srcOrd="0" destOrd="0" presId="urn:microsoft.com/office/officeart/2018/2/layout/IconCircleList"/>
    <dgm:cxn modelId="{23B5FD1C-5D26-43EE-85F9-1126A1D3A59F}" type="presOf" srcId="{5F1680F9-1F6B-466F-AC4E-3A8C47C093BF}" destId="{AD26414A-FB3B-4BFD-96EB-CF1106AD4228}" srcOrd="0" destOrd="0" presId="urn:microsoft.com/office/officeart/2018/2/layout/IconCircleList"/>
    <dgm:cxn modelId="{19C0CC24-C254-4FE9-AFBC-8AE79149377A}" type="presOf" srcId="{6C942F84-D7FC-42E9-8B3D-1DF53F0FE3B6}" destId="{4BCD4B89-29EA-41C0-A374-2B3A8BDFFFFB}" srcOrd="0" destOrd="0" presId="urn:microsoft.com/office/officeart/2018/2/layout/IconCircleList"/>
    <dgm:cxn modelId="{7788552C-42B2-4707-87C0-0A5349F993A9}" type="presOf" srcId="{D06D9A7B-D88E-48B5-B38D-9F76795B125C}" destId="{691301C9-6349-4EF6-AA6D-AD090B8A0DE3}" srcOrd="0" destOrd="0" presId="urn:microsoft.com/office/officeart/2018/2/layout/IconCircleList"/>
    <dgm:cxn modelId="{BF18282D-2C1D-45FC-AB54-7E297AE2ECA4}" srcId="{7476628C-5016-4D80-9A8E-34B6D7C35682}" destId="{194BF431-6200-42FC-801E-84738A64AF47}" srcOrd="4" destOrd="0" parTransId="{A4E9A672-A293-44D4-8617-15A2EE4A8F30}" sibTransId="{76CCC555-4860-4070-911A-F26D7398AF57}"/>
    <dgm:cxn modelId="{B62D842E-7909-4FCA-9A84-A1C017C77647}" srcId="{7476628C-5016-4D80-9A8E-34B6D7C35682}" destId="{D06D9A7B-D88E-48B5-B38D-9F76795B125C}" srcOrd="0" destOrd="0" parTransId="{E770A0FB-B2FC-42EC-A4AE-DF8034767D57}" sibTransId="{253F452C-BAF9-41FA-9125-6237380D18BD}"/>
    <dgm:cxn modelId="{C5B04C61-9719-404B-A292-4D37B37083BB}" type="presOf" srcId="{7476628C-5016-4D80-9A8E-34B6D7C35682}" destId="{E5A12AB9-477F-40DC-8370-01D6430C47CD}" srcOrd="0" destOrd="0" presId="urn:microsoft.com/office/officeart/2018/2/layout/IconCircleList"/>
    <dgm:cxn modelId="{4E1A5442-5856-4BD4-B316-E7BB4416892E}" type="presOf" srcId="{253F452C-BAF9-41FA-9125-6237380D18BD}" destId="{7F97053F-523B-4C6A-BD1B-6EC0B91BABC8}" srcOrd="0" destOrd="0" presId="urn:microsoft.com/office/officeart/2018/2/layout/IconCircleList"/>
    <dgm:cxn modelId="{56218C76-22EA-4E47-8B0E-26C495182750}" type="presOf" srcId="{1201C666-EE91-4575-9153-6615163EA687}" destId="{5BC3622D-67B7-43D7-AE3D-6C843212654C}" srcOrd="0" destOrd="0" presId="urn:microsoft.com/office/officeart/2018/2/layout/IconCircleList"/>
    <dgm:cxn modelId="{08D5FB59-6DC3-491E-AEA3-0B5A46125EBA}" srcId="{7476628C-5016-4D80-9A8E-34B6D7C35682}" destId="{06B7EA02-C2C5-48A2-AADA-0FFE2DEFD970}" srcOrd="2" destOrd="0" parTransId="{0388D9E0-A823-4856-9B35-D9447130FBA1}" sibTransId="{8C1CB772-4A52-4C7D-A924-82A19753EEB8}"/>
    <dgm:cxn modelId="{3C80237B-FC9B-4344-997B-0BEFD2C65188}" type="presOf" srcId="{194BF431-6200-42FC-801E-84738A64AF47}" destId="{AB9AC8C3-CD2F-4EE6-B478-9854BB19C993}" srcOrd="0" destOrd="0" presId="urn:microsoft.com/office/officeart/2018/2/layout/IconCircleList"/>
    <dgm:cxn modelId="{1FD7CBA2-04F4-4872-BFDC-C419B75B6F8D}" type="presOf" srcId="{41460997-1645-4984-B3F4-FE10183AF111}" destId="{7A5F8A2E-AD9E-42DE-A153-8E94644A8A2E}" srcOrd="0" destOrd="0" presId="urn:microsoft.com/office/officeart/2018/2/layout/IconCircleList"/>
    <dgm:cxn modelId="{1A6BEEA4-9199-4805-8773-59B3FF0A608D}" type="presOf" srcId="{E822A8B8-DAEE-47A1-BABD-680FDA9DD586}" destId="{C11060C1-EE46-46A8-A6CF-67C85B5E6E42}" srcOrd="0" destOrd="0" presId="urn:microsoft.com/office/officeart/2018/2/layout/IconCircleList"/>
    <dgm:cxn modelId="{ADB59FC4-69A0-4A71-B74F-724475573ACE}" srcId="{7476628C-5016-4D80-9A8E-34B6D7C35682}" destId="{41460997-1645-4984-B3F4-FE10183AF111}" srcOrd="5" destOrd="0" parTransId="{0DEA5E9A-65CD-4BE9-BB81-7532B0C1E8C5}" sibTransId="{D317A142-E135-48AB-B96F-7DABBC499E50}"/>
    <dgm:cxn modelId="{50DBEAD0-21B0-41E6-A225-B70804E60A11}" srcId="{7476628C-5016-4D80-9A8E-34B6D7C35682}" destId="{5F1680F9-1F6B-466F-AC4E-3A8C47C093BF}" srcOrd="1" destOrd="0" parTransId="{22829FC5-90A9-4808-B33A-D28BA9B1748D}" sibTransId="{1201C666-EE91-4575-9153-6615163EA687}"/>
    <dgm:cxn modelId="{2E9FFCD6-E16F-4590-9F72-6E8125D90CF8}" type="presOf" srcId="{76CCC555-4860-4070-911A-F26D7398AF57}" destId="{4F2896D5-A9D2-4B5F-9092-08CB33101E81}" srcOrd="0" destOrd="0" presId="urn:microsoft.com/office/officeart/2018/2/layout/IconCircleList"/>
    <dgm:cxn modelId="{E3AA92E7-01C6-497D-B6D8-8CF46015CC77}" type="presOf" srcId="{8C1CB772-4A52-4C7D-A924-82A19753EEB8}" destId="{1A53011F-A63D-4C8A-AEC9-9700D01C5B65}" srcOrd="0" destOrd="0" presId="urn:microsoft.com/office/officeart/2018/2/layout/IconCircleList"/>
    <dgm:cxn modelId="{C82969F7-C029-43AA-828D-4051AB82E5EF}" srcId="{7476628C-5016-4D80-9A8E-34B6D7C35682}" destId="{E822A8B8-DAEE-47A1-BABD-680FDA9DD586}" srcOrd="3" destOrd="0" parTransId="{747D7D0E-A213-426B-A68B-C40D22A70A56}" sibTransId="{6C942F84-D7FC-42E9-8B3D-1DF53F0FE3B6}"/>
    <dgm:cxn modelId="{906B7165-208C-4781-B5F3-B33278BA3FF5}" type="presParOf" srcId="{E5A12AB9-477F-40DC-8370-01D6430C47CD}" destId="{3DA33EC0-ED26-426F-90FF-4C1540D9CCCD}" srcOrd="0" destOrd="0" presId="urn:microsoft.com/office/officeart/2018/2/layout/IconCircleList"/>
    <dgm:cxn modelId="{BE07D9DE-B7FD-4E5D-B4A8-1F09A3A91A66}" type="presParOf" srcId="{3DA33EC0-ED26-426F-90FF-4C1540D9CCCD}" destId="{C2B19297-19AC-4213-A3E2-3D7846FFBC2E}" srcOrd="0" destOrd="0" presId="urn:microsoft.com/office/officeart/2018/2/layout/IconCircleList"/>
    <dgm:cxn modelId="{331F27A3-DD70-4C31-BDE9-84ECEF9FA003}" type="presParOf" srcId="{C2B19297-19AC-4213-A3E2-3D7846FFBC2E}" destId="{F13449C9-2C1E-4F6A-9777-A9D71FCF7402}" srcOrd="0" destOrd="0" presId="urn:microsoft.com/office/officeart/2018/2/layout/IconCircleList"/>
    <dgm:cxn modelId="{54208DDD-F4B9-47C4-876D-3C27EC0A2FBA}" type="presParOf" srcId="{C2B19297-19AC-4213-A3E2-3D7846FFBC2E}" destId="{504D0853-CD8C-4457-99EA-9464CAEF7F9A}" srcOrd="1" destOrd="0" presId="urn:microsoft.com/office/officeart/2018/2/layout/IconCircleList"/>
    <dgm:cxn modelId="{B82907A0-B41D-48E1-B1B9-C4D123D9BC1A}" type="presParOf" srcId="{C2B19297-19AC-4213-A3E2-3D7846FFBC2E}" destId="{F1FCD17C-88AB-48B7-BD1B-5734FD908484}" srcOrd="2" destOrd="0" presId="urn:microsoft.com/office/officeart/2018/2/layout/IconCircleList"/>
    <dgm:cxn modelId="{C64A0FB0-4E10-4302-BCC1-CF09B5528010}" type="presParOf" srcId="{C2B19297-19AC-4213-A3E2-3D7846FFBC2E}" destId="{691301C9-6349-4EF6-AA6D-AD090B8A0DE3}" srcOrd="3" destOrd="0" presId="urn:microsoft.com/office/officeart/2018/2/layout/IconCircleList"/>
    <dgm:cxn modelId="{25253EA5-033B-40B3-A33E-621E8ED1C188}" type="presParOf" srcId="{3DA33EC0-ED26-426F-90FF-4C1540D9CCCD}" destId="{7F97053F-523B-4C6A-BD1B-6EC0B91BABC8}" srcOrd="1" destOrd="0" presId="urn:microsoft.com/office/officeart/2018/2/layout/IconCircleList"/>
    <dgm:cxn modelId="{5B01B74B-BA3A-48BF-9686-FFA55F69BAA1}" type="presParOf" srcId="{3DA33EC0-ED26-426F-90FF-4C1540D9CCCD}" destId="{6ABB6FFB-77AE-4ECB-8183-E3F0E954A9D4}" srcOrd="2" destOrd="0" presId="urn:microsoft.com/office/officeart/2018/2/layout/IconCircleList"/>
    <dgm:cxn modelId="{C96CC36D-14C4-451B-823A-A794A116002D}" type="presParOf" srcId="{6ABB6FFB-77AE-4ECB-8183-E3F0E954A9D4}" destId="{92EFC15F-E875-4E00-9D6F-FE8C040D5B9A}" srcOrd="0" destOrd="0" presId="urn:microsoft.com/office/officeart/2018/2/layout/IconCircleList"/>
    <dgm:cxn modelId="{F9F16B40-8F49-46B2-A436-35564EBBECC1}" type="presParOf" srcId="{6ABB6FFB-77AE-4ECB-8183-E3F0E954A9D4}" destId="{D67A5CC8-150A-4884-A149-C4FD4D3FDC5B}" srcOrd="1" destOrd="0" presId="urn:microsoft.com/office/officeart/2018/2/layout/IconCircleList"/>
    <dgm:cxn modelId="{66F4CE53-6821-4A72-A79A-5071D47B9C3E}" type="presParOf" srcId="{6ABB6FFB-77AE-4ECB-8183-E3F0E954A9D4}" destId="{418AF35B-8A05-430A-9176-EAA6909B0F61}" srcOrd="2" destOrd="0" presId="urn:microsoft.com/office/officeart/2018/2/layout/IconCircleList"/>
    <dgm:cxn modelId="{C53DB0DA-C149-46E1-B1F2-217E1A4D32DA}" type="presParOf" srcId="{6ABB6FFB-77AE-4ECB-8183-E3F0E954A9D4}" destId="{AD26414A-FB3B-4BFD-96EB-CF1106AD4228}" srcOrd="3" destOrd="0" presId="urn:microsoft.com/office/officeart/2018/2/layout/IconCircleList"/>
    <dgm:cxn modelId="{5B6E8119-432E-416A-B6B3-9C85BDFEF245}" type="presParOf" srcId="{3DA33EC0-ED26-426F-90FF-4C1540D9CCCD}" destId="{5BC3622D-67B7-43D7-AE3D-6C843212654C}" srcOrd="3" destOrd="0" presId="urn:microsoft.com/office/officeart/2018/2/layout/IconCircleList"/>
    <dgm:cxn modelId="{EDEB5C5F-075F-4660-9B02-29980073652C}" type="presParOf" srcId="{3DA33EC0-ED26-426F-90FF-4C1540D9CCCD}" destId="{7A7A28FB-6359-4246-97D5-8DE415D15CA6}" srcOrd="4" destOrd="0" presId="urn:microsoft.com/office/officeart/2018/2/layout/IconCircleList"/>
    <dgm:cxn modelId="{529C760A-E5B5-464B-8F0E-0A408A468722}" type="presParOf" srcId="{7A7A28FB-6359-4246-97D5-8DE415D15CA6}" destId="{D9BDE18B-8CAE-4BCE-987D-F915FB53A31A}" srcOrd="0" destOrd="0" presId="urn:microsoft.com/office/officeart/2018/2/layout/IconCircleList"/>
    <dgm:cxn modelId="{4ABF7621-8357-4CFC-A323-8C4261341009}" type="presParOf" srcId="{7A7A28FB-6359-4246-97D5-8DE415D15CA6}" destId="{7297A1E3-9BCC-485A-849C-A260D61993B4}" srcOrd="1" destOrd="0" presId="urn:microsoft.com/office/officeart/2018/2/layout/IconCircleList"/>
    <dgm:cxn modelId="{E03D352F-D938-4274-B4D6-B7A2EBB58A8A}" type="presParOf" srcId="{7A7A28FB-6359-4246-97D5-8DE415D15CA6}" destId="{A711D681-4B4C-46E5-B848-15C381C8161F}" srcOrd="2" destOrd="0" presId="urn:microsoft.com/office/officeart/2018/2/layout/IconCircleList"/>
    <dgm:cxn modelId="{0A0253D7-4B12-40BF-A096-7230464C3948}" type="presParOf" srcId="{7A7A28FB-6359-4246-97D5-8DE415D15CA6}" destId="{196901EE-F8A3-4462-8B7F-C3EA36F10941}" srcOrd="3" destOrd="0" presId="urn:microsoft.com/office/officeart/2018/2/layout/IconCircleList"/>
    <dgm:cxn modelId="{332BB202-60F1-45CE-AC85-2EAF077B063D}" type="presParOf" srcId="{3DA33EC0-ED26-426F-90FF-4C1540D9CCCD}" destId="{1A53011F-A63D-4C8A-AEC9-9700D01C5B65}" srcOrd="5" destOrd="0" presId="urn:microsoft.com/office/officeart/2018/2/layout/IconCircleList"/>
    <dgm:cxn modelId="{1B8C5071-7BF5-4CA2-BAF7-71DA13938506}" type="presParOf" srcId="{3DA33EC0-ED26-426F-90FF-4C1540D9CCCD}" destId="{7D71CEC2-51EF-4848-A2C9-AA3C15C9229A}" srcOrd="6" destOrd="0" presId="urn:microsoft.com/office/officeart/2018/2/layout/IconCircleList"/>
    <dgm:cxn modelId="{609CF687-2628-4DDB-8ADB-1D488109704D}" type="presParOf" srcId="{7D71CEC2-51EF-4848-A2C9-AA3C15C9229A}" destId="{7CA276AC-FFF2-4534-A7ED-5D3AAA4DE509}" srcOrd="0" destOrd="0" presId="urn:microsoft.com/office/officeart/2018/2/layout/IconCircleList"/>
    <dgm:cxn modelId="{0AD3D05C-958F-4E99-B3D8-0A08D02F4306}" type="presParOf" srcId="{7D71CEC2-51EF-4848-A2C9-AA3C15C9229A}" destId="{39D9107C-36CE-4CF1-9F0D-9E98D8C142A8}" srcOrd="1" destOrd="0" presId="urn:microsoft.com/office/officeart/2018/2/layout/IconCircleList"/>
    <dgm:cxn modelId="{0749E94E-0758-44DC-8AE1-CD3A52D096F7}" type="presParOf" srcId="{7D71CEC2-51EF-4848-A2C9-AA3C15C9229A}" destId="{D5261F36-5EA4-4E59-BCA7-DD9A8062FF12}" srcOrd="2" destOrd="0" presId="urn:microsoft.com/office/officeart/2018/2/layout/IconCircleList"/>
    <dgm:cxn modelId="{1EE64FC1-244F-44EE-BA82-96DC7E973BD4}" type="presParOf" srcId="{7D71CEC2-51EF-4848-A2C9-AA3C15C9229A}" destId="{C11060C1-EE46-46A8-A6CF-67C85B5E6E42}" srcOrd="3" destOrd="0" presId="urn:microsoft.com/office/officeart/2018/2/layout/IconCircleList"/>
    <dgm:cxn modelId="{5D325487-41C1-45AF-BAE2-0AEDF9058076}" type="presParOf" srcId="{3DA33EC0-ED26-426F-90FF-4C1540D9CCCD}" destId="{4BCD4B89-29EA-41C0-A374-2B3A8BDFFFFB}" srcOrd="7" destOrd="0" presId="urn:microsoft.com/office/officeart/2018/2/layout/IconCircleList"/>
    <dgm:cxn modelId="{C9349ABF-561B-4001-9701-CB6F7392608C}" type="presParOf" srcId="{3DA33EC0-ED26-426F-90FF-4C1540D9CCCD}" destId="{E06FB65C-3E87-4C2F-BEA9-28545B76E73F}" srcOrd="8" destOrd="0" presId="urn:microsoft.com/office/officeart/2018/2/layout/IconCircleList"/>
    <dgm:cxn modelId="{35FFA487-9418-4711-BFFC-A6AF846A7965}" type="presParOf" srcId="{E06FB65C-3E87-4C2F-BEA9-28545B76E73F}" destId="{CEF7AD4B-1EF0-448D-BDB4-CE98C17B1EC3}" srcOrd="0" destOrd="0" presId="urn:microsoft.com/office/officeart/2018/2/layout/IconCircleList"/>
    <dgm:cxn modelId="{C9819E01-FFB6-4074-AD87-C28F0423A9A4}" type="presParOf" srcId="{E06FB65C-3E87-4C2F-BEA9-28545B76E73F}" destId="{3A70D7EF-5FDD-49A8-B188-E379F6A5E569}" srcOrd="1" destOrd="0" presId="urn:microsoft.com/office/officeart/2018/2/layout/IconCircleList"/>
    <dgm:cxn modelId="{630B20BE-CE29-458A-AC9A-2A87EC491F9C}" type="presParOf" srcId="{E06FB65C-3E87-4C2F-BEA9-28545B76E73F}" destId="{D14BA29E-55E4-4418-9ED9-FF465C83EB76}" srcOrd="2" destOrd="0" presId="urn:microsoft.com/office/officeart/2018/2/layout/IconCircleList"/>
    <dgm:cxn modelId="{8CA55364-7FA5-4F8F-B063-9F809ECA35E2}" type="presParOf" srcId="{E06FB65C-3E87-4C2F-BEA9-28545B76E73F}" destId="{AB9AC8C3-CD2F-4EE6-B478-9854BB19C993}" srcOrd="3" destOrd="0" presId="urn:microsoft.com/office/officeart/2018/2/layout/IconCircleList"/>
    <dgm:cxn modelId="{E4E1373F-DF35-486B-8638-5F7C4C6E1289}" type="presParOf" srcId="{3DA33EC0-ED26-426F-90FF-4C1540D9CCCD}" destId="{4F2896D5-A9D2-4B5F-9092-08CB33101E81}" srcOrd="9" destOrd="0" presId="urn:microsoft.com/office/officeart/2018/2/layout/IconCircleList"/>
    <dgm:cxn modelId="{22BFD85F-2592-43C8-B140-A6DDBDD3903A}" type="presParOf" srcId="{3DA33EC0-ED26-426F-90FF-4C1540D9CCCD}" destId="{238E6524-B80A-42D4-A6A8-73DAB0554BFE}" srcOrd="10" destOrd="0" presId="urn:microsoft.com/office/officeart/2018/2/layout/IconCircleList"/>
    <dgm:cxn modelId="{B10F6035-6130-47CF-8363-B81DEDC4689B}" type="presParOf" srcId="{238E6524-B80A-42D4-A6A8-73DAB0554BFE}" destId="{A73C8794-1DE7-4938-883F-84ED1374B123}" srcOrd="0" destOrd="0" presId="urn:microsoft.com/office/officeart/2018/2/layout/IconCircleList"/>
    <dgm:cxn modelId="{50AA4ABA-84AE-4857-94D4-43F3F09E7C2C}" type="presParOf" srcId="{238E6524-B80A-42D4-A6A8-73DAB0554BFE}" destId="{3650DB52-734C-4A8A-ADD9-5C7F44D0BF41}" srcOrd="1" destOrd="0" presId="urn:microsoft.com/office/officeart/2018/2/layout/IconCircleList"/>
    <dgm:cxn modelId="{8545ABD0-094A-401E-9BDD-8094C51990AC}" type="presParOf" srcId="{238E6524-B80A-42D4-A6A8-73DAB0554BFE}" destId="{C66863C5-0197-4202-BECB-AA36DB2534FC}" srcOrd="2" destOrd="0" presId="urn:microsoft.com/office/officeart/2018/2/layout/IconCircleList"/>
    <dgm:cxn modelId="{EA4E5289-3666-4DDA-8508-FBBD78100888}" type="presParOf" srcId="{238E6524-B80A-42D4-A6A8-73DAB0554BFE}" destId="{7A5F8A2E-AD9E-42DE-A153-8E94644A8A2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4B04C-C02F-4288-8F21-84299587FF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281799-0F24-41C7-863A-D3F80B1B53B4}">
      <dgm:prSet/>
      <dgm:spPr/>
      <dgm:t>
        <a:bodyPr/>
        <a:lstStyle/>
        <a:p>
          <a:r>
            <a:rPr lang="en-US" b="1" i="0"/>
            <a:t>Machine Learning:</a:t>
          </a:r>
          <a:r>
            <a:rPr lang="en-US" b="0" i="0"/>
            <a:t> In traditional machine learning, experts usually need to manually select and engineer relevant features from the data to represent patterns effectively.</a:t>
          </a:r>
          <a:endParaRPr lang="en-US"/>
        </a:p>
      </dgm:t>
    </dgm:pt>
    <dgm:pt modelId="{D795F963-30BD-457B-A8EC-4077D5408469}" type="parTrans" cxnId="{60D3ACBC-2B0A-4ED8-BBDF-3FA476DA6BDD}">
      <dgm:prSet/>
      <dgm:spPr/>
      <dgm:t>
        <a:bodyPr/>
        <a:lstStyle/>
        <a:p>
          <a:endParaRPr lang="en-US"/>
        </a:p>
      </dgm:t>
    </dgm:pt>
    <dgm:pt modelId="{DFAD816B-F040-4FFF-824A-8B6F2D68526C}" type="sibTrans" cxnId="{60D3ACBC-2B0A-4ED8-BBDF-3FA476DA6BDD}">
      <dgm:prSet/>
      <dgm:spPr/>
      <dgm:t>
        <a:bodyPr/>
        <a:lstStyle/>
        <a:p>
          <a:endParaRPr lang="en-US"/>
        </a:p>
      </dgm:t>
    </dgm:pt>
    <dgm:pt modelId="{DF5E8E2E-43BD-45D2-A4DA-A32D45A8034C}">
      <dgm:prSet/>
      <dgm:spPr/>
      <dgm:t>
        <a:bodyPr/>
        <a:lstStyle/>
        <a:p>
          <a:r>
            <a:rPr lang="en-US" b="1" i="0"/>
            <a:t>Deep Learning:</a:t>
          </a:r>
          <a:r>
            <a:rPr lang="en-US" b="0" i="0"/>
            <a:t> Neural networks are capable of learning relevant features from raw data during the training process, reducing the need for extensive manual feature engineering.</a:t>
          </a:r>
          <a:endParaRPr lang="en-US"/>
        </a:p>
      </dgm:t>
    </dgm:pt>
    <dgm:pt modelId="{4444E774-13FE-490A-99D1-440644EBB06A}" type="parTrans" cxnId="{7EAADC7F-F4A1-4FED-B3FE-22CEED1094F5}">
      <dgm:prSet/>
      <dgm:spPr/>
      <dgm:t>
        <a:bodyPr/>
        <a:lstStyle/>
        <a:p>
          <a:endParaRPr lang="en-US"/>
        </a:p>
      </dgm:t>
    </dgm:pt>
    <dgm:pt modelId="{B9F38AF6-79AC-4E75-959D-7CEF1C3D773B}" type="sibTrans" cxnId="{7EAADC7F-F4A1-4FED-B3FE-22CEED1094F5}">
      <dgm:prSet/>
      <dgm:spPr/>
      <dgm:t>
        <a:bodyPr/>
        <a:lstStyle/>
        <a:p>
          <a:endParaRPr lang="en-US"/>
        </a:p>
      </dgm:t>
    </dgm:pt>
    <dgm:pt modelId="{9627C0AC-AA2F-440F-B5CE-FB0E84EAD0BE}" type="pres">
      <dgm:prSet presAssocID="{E724B04C-C02F-4288-8F21-84299587FF3B}" presName="root" presStyleCnt="0">
        <dgm:presLayoutVars>
          <dgm:dir/>
          <dgm:resizeHandles val="exact"/>
        </dgm:presLayoutVars>
      </dgm:prSet>
      <dgm:spPr/>
    </dgm:pt>
    <dgm:pt modelId="{A27BB680-8204-46FC-B234-F780C13C316E}" type="pres">
      <dgm:prSet presAssocID="{79281799-0F24-41C7-863A-D3F80B1B53B4}" presName="compNode" presStyleCnt="0"/>
      <dgm:spPr/>
    </dgm:pt>
    <dgm:pt modelId="{489EF3B5-83AB-4C7A-8E57-A08B018A7969}" type="pres">
      <dgm:prSet presAssocID="{79281799-0F24-41C7-863A-D3F80B1B53B4}" presName="bgRect" presStyleLbl="bgShp" presStyleIdx="0" presStyleCnt="2"/>
      <dgm:spPr/>
    </dgm:pt>
    <dgm:pt modelId="{3FFA7106-C989-4B23-9668-1AED8459A003}" type="pres">
      <dgm:prSet presAssocID="{79281799-0F24-41C7-863A-D3F80B1B53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79AC3B74-5DD2-4F9E-826B-DC643FD7B6DC}" type="pres">
      <dgm:prSet presAssocID="{79281799-0F24-41C7-863A-D3F80B1B53B4}" presName="spaceRect" presStyleCnt="0"/>
      <dgm:spPr/>
    </dgm:pt>
    <dgm:pt modelId="{846C3E11-4FF1-4876-B1C4-2959E33E7D52}" type="pres">
      <dgm:prSet presAssocID="{79281799-0F24-41C7-863A-D3F80B1B53B4}" presName="parTx" presStyleLbl="revTx" presStyleIdx="0" presStyleCnt="2">
        <dgm:presLayoutVars>
          <dgm:chMax val="0"/>
          <dgm:chPref val="0"/>
        </dgm:presLayoutVars>
      </dgm:prSet>
      <dgm:spPr/>
    </dgm:pt>
    <dgm:pt modelId="{5A03F543-B5DA-4E6D-80BC-9038E04E84D8}" type="pres">
      <dgm:prSet presAssocID="{DFAD816B-F040-4FFF-824A-8B6F2D68526C}" presName="sibTrans" presStyleCnt="0"/>
      <dgm:spPr/>
    </dgm:pt>
    <dgm:pt modelId="{C2D0B9D0-B5F2-4760-A527-E1A96739F98C}" type="pres">
      <dgm:prSet presAssocID="{DF5E8E2E-43BD-45D2-A4DA-A32D45A8034C}" presName="compNode" presStyleCnt="0"/>
      <dgm:spPr/>
    </dgm:pt>
    <dgm:pt modelId="{963A1B0A-E8B9-44C0-83FE-4EBB31D6F6E0}" type="pres">
      <dgm:prSet presAssocID="{DF5E8E2E-43BD-45D2-A4DA-A32D45A8034C}" presName="bgRect" presStyleLbl="bgShp" presStyleIdx="1" presStyleCnt="2"/>
      <dgm:spPr/>
    </dgm:pt>
    <dgm:pt modelId="{52A0D6F4-DEA5-4752-9A4A-501AFAA93E92}" type="pres">
      <dgm:prSet presAssocID="{DF5E8E2E-43BD-45D2-A4DA-A32D45A8034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F82DADB-F836-4055-BAFA-6CC6E231FA5A}" type="pres">
      <dgm:prSet presAssocID="{DF5E8E2E-43BD-45D2-A4DA-A32D45A8034C}" presName="spaceRect" presStyleCnt="0"/>
      <dgm:spPr/>
    </dgm:pt>
    <dgm:pt modelId="{58321404-FE55-43D7-81A3-1D5D1997DD14}" type="pres">
      <dgm:prSet presAssocID="{DF5E8E2E-43BD-45D2-A4DA-A32D45A8034C}" presName="parTx" presStyleLbl="revTx" presStyleIdx="1" presStyleCnt="2">
        <dgm:presLayoutVars>
          <dgm:chMax val="0"/>
          <dgm:chPref val="0"/>
        </dgm:presLayoutVars>
      </dgm:prSet>
      <dgm:spPr/>
    </dgm:pt>
  </dgm:ptLst>
  <dgm:cxnLst>
    <dgm:cxn modelId="{88F8F10B-0896-4C49-84B3-2B751C8D7C7E}" type="presOf" srcId="{DF5E8E2E-43BD-45D2-A4DA-A32D45A8034C}" destId="{58321404-FE55-43D7-81A3-1D5D1997DD14}" srcOrd="0" destOrd="0" presId="urn:microsoft.com/office/officeart/2018/2/layout/IconVerticalSolidList"/>
    <dgm:cxn modelId="{2F9C133F-E300-4F32-B422-82B5063F0BD8}" type="presOf" srcId="{79281799-0F24-41C7-863A-D3F80B1B53B4}" destId="{846C3E11-4FF1-4876-B1C4-2959E33E7D52}" srcOrd="0" destOrd="0" presId="urn:microsoft.com/office/officeart/2018/2/layout/IconVerticalSolidList"/>
    <dgm:cxn modelId="{7EAADC7F-F4A1-4FED-B3FE-22CEED1094F5}" srcId="{E724B04C-C02F-4288-8F21-84299587FF3B}" destId="{DF5E8E2E-43BD-45D2-A4DA-A32D45A8034C}" srcOrd="1" destOrd="0" parTransId="{4444E774-13FE-490A-99D1-440644EBB06A}" sibTransId="{B9F38AF6-79AC-4E75-959D-7CEF1C3D773B}"/>
    <dgm:cxn modelId="{EA7803BB-BC4F-4396-970F-F907858396EA}" type="presOf" srcId="{E724B04C-C02F-4288-8F21-84299587FF3B}" destId="{9627C0AC-AA2F-440F-B5CE-FB0E84EAD0BE}" srcOrd="0" destOrd="0" presId="urn:microsoft.com/office/officeart/2018/2/layout/IconVerticalSolidList"/>
    <dgm:cxn modelId="{60D3ACBC-2B0A-4ED8-BBDF-3FA476DA6BDD}" srcId="{E724B04C-C02F-4288-8F21-84299587FF3B}" destId="{79281799-0F24-41C7-863A-D3F80B1B53B4}" srcOrd="0" destOrd="0" parTransId="{D795F963-30BD-457B-A8EC-4077D5408469}" sibTransId="{DFAD816B-F040-4FFF-824A-8B6F2D68526C}"/>
    <dgm:cxn modelId="{D65D6471-2674-4224-9FC1-3C37A4B405B0}" type="presParOf" srcId="{9627C0AC-AA2F-440F-B5CE-FB0E84EAD0BE}" destId="{A27BB680-8204-46FC-B234-F780C13C316E}" srcOrd="0" destOrd="0" presId="urn:microsoft.com/office/officeart/2018/2/layout/IconVerticalSolidList"/>
    <dgm:cxn modelId="{42E659ED-8802-4864-8DCF-4B2C850109AA}" type="presParOf" srcId="{A27BB680-8204-46FC-B234-F780C13C316E}" destId="{489EF3B5-83AB-4C7A-8E57-A08B018A7969}" srcOrd="0" destOrd="0" presId="urn:microsoft.com/office/officeart/2018/2/layout/IconVerticalSolidList"/>
    <dgm:cxn modelId="{DA75771F-E8E6-405E-81EB-086C4A0BE0ED}" type="presParOf" srcId="{A27BB680-8204-46FC-B234-F780C13C316E}" destId="{3FFA7106-C989-4B23-9668-1AED8459A003}" srcOrd="1" destOrd="0" presId="urn:microsoft.com/office/officeart/2018/2/layout/IconVerticalSolidList"/>
    <dgm:cxn modelId="{A00A98D0-4D20-40D3-A841-E1EEE354E84C}" type="presParOf" srcId="{A27BB680-8204-46FC-B234-F780C13C316E}" destId="{79AC3B74-5DD2-4F9E-826B-DC643FD7B6DC}" srcOrd="2" destOrd="0" presId="urn:microsoft.com/office/officeart/2018/2/layout/IconVerticalSolidList"/>
    <dgm:cxn modelId="{FB293F62-11F2-4B09-8AD1-6352525A5AF8}" type="presParOf" srcId="{A27BB680-8204-46FC-B234-F780C13C316E}" destId="{846C3E11-4FF1-4876-B1C4-2959E33E7D52}" srcOrd="3" destOrd="0" presId="urn:microsoft.com/office/officeart/2018/2/layout/IconVerticalSolidList"/>
    <dgm:cxn modelId="{D56292E6-ECCC-42D1-A4D0-379CA91F0D4E}" type="presParOf" srcId="{9627C0AC-AA2F-440F-B5CE-FB0E84EAD0BE}" destId="{5A03F543-B5DA-4E6D-80BC-9038E04E84D8}" srcOrd="1" destOrd="0" presId="urn:microsoft.com/office/officeart/2018/2/layout/IconVerticalSolidList"/>
    <dgm:cxn modelId="{D4A44BF9-33A8-4285-AB6E-DFBBA8C5093C}" type="presParOf" srcId="{9627C0AC-AA2F-440F-B5CE-FB0E84EAD0BE}" destId="{C2D0B9D0-B5F2-4760-A527-E1A96739F98C}" srcOrd="2" destOrd="0" presId="urn:microsoft.com/office/officeart/2018/2/layout/IconVerticalSolidList"/>
    <dgm:cxn modelId="{639AD0C3-0BC3-4883-980E-01D5F4509D8D}" type="presParOf" srcId="{C2D0B9D0-B5F2-4760-A527-E1A96739F98C}" destId="{963A1B0A-E8B9-44C0-83FE-4EBB31D6F6E0}" srcOrd="0" destOrd="0" presId="urn:microsoft.com/office/officeart/2018/2/layout/IconVerticalSolidList"/>
    <dgm:cxn modelId="{19CE5344-B2CF-4A52-84DB-FACF98AFA44F}" type="presParOf" srcId="{C2D0B9D0-B5F2-4760-A527-E1A96739F98C}" destId="{52A0D6F4-DEA5-4752-9A4A-501AFAA93E92}" srcOrd="1" destOrd="0" presId="urn:microsoft.com/office/officeart/2018/2/layout/IconVerticalSolidList"/>
    <dgm:cxn modelId="{DD639144-ED16-4B52-ABA6-B9F45BC78C3F}" type="presParOf" srcId="{C2D0B9D0-B5F2-4760-A527-E1A96739F98C}" destId="{7F82DADB-F836-4055-BAFA-6CC6E231FA5A}" srcOrd="2" destOrd="0" presId="urn:microsoft.com/office/officeart/2018/2/layout/IconVerticalSolidList"/>
    <dgm:cxn modelId="{E56656EF-7235-474D-831B-8AD82879F10F}" type="presParOf" srcId="{C2D0B9D0-B5F2-4760-A527-E1A96739F98C}" destId="{58321404-FE55-43D7-81A3-1D5D1997DD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35D16-4166-4492-9314-DF18710E60E3}" type="doc">
      <dgm:prSet loTypeId="urn:microsoft.com/office/officeart/2016/7/layout/HorizontalActionList" loCatId="List" qsTypeId="urn:microsoft.com/office/officeart/2005/8/quickstyle/simple1" qsCatId="simple" csTypeId="urn:microsoft.com/office/officeart/2005/8/colors/colorful5" csCatId="colorful" phldr="1"/>
      <dgm:spPr/>
      <dgm:t>
        <a:bodyPr/>
        <a:lstStyle/>
        <a:p>
          <a:endParaRPr lang="en-US"/>
        </a:p>
      </dgm:t>
    </dgm:pt>
    <dgm:pt modelId="{2BEE84DD-E19B-4AC4-BE6B-4DBC19685829}">
      <dgm:prSet/>
      <dgm:spPr/>
      <dgm:t>
        <a:bodyPr/>
        <a:lstStyle/>
        <a:p>
          <a:r>
            <a:rPr lang="en-US" dirty="0"/>
            <a:t>Machine Learning</a:t>
          </a:r>
        </a:p>
      </dgm:t>
    </dgm:pt>
    <dgm:pt modelId="{81FC1681-2EEF-44DA-B0D4-1515F3A0715C}" type="parTrans" cxnId="{E7C7A923-E413-4AFB-8448-A888A2C0F2D2}">
      <dgm:prSet/>
      <dgm:spPr/>
      <dgm:t>
        <a:bodyPr/>
        <a:lstStyle/>
        <a:p>
          <a:endParaRPr lang="en-US"/>
        </a:p>
      </dgm:t>
    </dgm:pt>
    <dgm:pt modelId="{9256A272-95E5-4971-A36B-80434525A937}" type="sibTrans" cxnId="{E7C7A923-E413-4AFB-8448-A888A2C0F2D2}">
      <dgm:prSet/>
      <dgm:spPr/>
      <dgm:t>
        <a:bodyPr/>
        <a:lstStyle/>
        <a:p>
          <a:endParaRPr lang="en-US"/>
        </a:p>
      </dgm:t>
    </dgm:pt>
    <dgm:pt modelId="{8A155CAE-4921-4D76-ACCB-A8A2EA610032}">
      <dgm:prSet/>
      <dgm:spPr/>
      <dgm:t>
        <a:bodyPr/>
        <a:lstStyle/>
        <a:p>
          <a:r>
            <a:rPr lang="en-US"/>
            <a:t>Machine Learning: Traditional models are generally simpler and have a limited capacity to capture complex relationships in data.</a:t>
          </a:r>
        </a:p>
      </dgm:t>
    </dgm:pt>
    <dgm:pt modelId="{FC1B8F53-7994-42EB-9E6D-F914AFFF044C}" type="parTrans" cxnId="{FFC41C49-0742-4BBD-90B8-DBE87A54F3FF}">
      <dgm:prSet/>
      <dgm:spPr/>
      <dgm:t>
        <a:bodyPr/>
        <a:lstStyle/>
        <a:p>
          <a:endParaRPr lang="en-US"/>
        </a:p>
      </dgm:t>
    </dgm:pt>
    <dgm:pt modelId="{BB11F94F-1883-479D-85EE-9B8E31EF181A}" type="sibTrans" cxnId="{FFC41C49-0742-4BBD-90B8-DBE87A54F3FF}">
      <dgm:prSet/>
      <dgm:spPr/>
      <dgm:t>
        <a:bodyPr/>
        <a:lstStyle/>
        <a:p>
          <a:endParaRPr lang="en-US"/>
        </a:p>
      </dgm:t>
    </dgm:pt>
    <dgm:pt modelId="{8901001B-733D-42FA-8008-2BC666FB1DED}">
      <dgm:prSet/>
      <dgm:spPr/>
      <dgm:t>
        <a:bodyPr/>
        <a:lstStyle/>
        <a:p>
          <a:r>
            <a:rPr lang="en-US" dirty="0"/>
            <a:t>Deep Learning</a:t>
          </a:r>
        </a:p>
      </dgm:t>
    </dgm:pt>
    <dgm:pt modelId="{8F439E9F-8F36-4755-98DF-DFF73BE273D3}" type="parTrans" cxnId="{FE470E5A-FF2D-452A-B5C1-4C5F46393F25}">
      <dgm:prSet/>
      <dgm:spPr/>
      <dgm:t>
        <a:bodyPr/>
        <a:lstStyle/>
        <a:p>
          <a:endParaRPr lang="en-US"/>
        </a:p>
      </dgm:t>
    </dgm:pt>
    <dgm:pt modelId="{CEE1A530-224E-42BA-8758-99D68FC3631B}" type="sibTrans" cxnId="{FE470E5A-FF2D-452A-B5C1-4C5F46393F25}">
      <dgm:prSet/>
      <dgm:spPr/>
      <dgm:t>
        <a:bodyPr/>
        <a:lstStyle/>
        <a:p>
          <a:endParaRPr lang="en-US"/>
        </a:p>
      </dgm:t>
    </dgm:pt>
    <dgm:pt modelId="{606C30A5-E196-417E-9CC4-1284FB8571A2}">
      <dgm:prSet/>
      <dgm:spPr/>
      <dgm:t>
        <a:bodyPr/>
        <a:lstStyle/>
        <a:p>
          <a:r>
            <a:rPr lang="en-US"/>
            <a:t>Deep Learning: Neural networks, especially deep neural networks with many layers, can model highly complex and non-linear relationships in data.</a:t>
          </a:r>
        </a:p>
      </dgm:t>
    </dgm:pt>
    <dgm:pt modelId="{3AEB5D33-E42E-4548-953C-27F194B47DEA}" type="parTrans" cxnId="{EB589502-8411-4858-9FC3-B69C5FBF11AB}">
      <dgm:prSet/>
      <dgm:spPr/>
      <dgm:t>
        <a:bodyPr/>
        <a:lstStyle/>
        <a:p>
          <a:endParaRPr lang="en-US"/>
        </a:p>
      </dgm:t>
    </dgm:pt>
    <dgm:pt modelId="{AEAADE32-8EB6-4D91-AFED-537214A40448}" type="sibTrans" cxnId="{EB589502-8411-4858-9FC3-B69C5FBF11AB}">
      <dgm:prSet/>
      <dgm:spPr/>
      <dgm:t>
        <a:bodyPr/>
        <a:lstStyle/>
        <a:p>
          <a:endParaRPr lang="en-US"/>
        </a:p>
      </dgm:t>
    </dgm:pt>
    <dgm:pt modelId="{FB95CF79-5AE0-42EF-AA11-50B3B8BAA427}" type="pres">
      <dgm:prSet presAssocID="{1BB35D16-4166-4492-9314-DF18710E60E3}" presName="Name0" presStyleCnt="0">
        <dgm:presLayoutVars>
          <dgm:dir/>
          <dgm:animLvl val="lvl"/>
          <dgm:resizeHandles val="exact"/>
        </dgm:presLayoutVars>
      </dgm:prSet>
      <dgm:spPr/>
    </dgm:pt>
    <dgm:pt modelId="{D40B8305-6DD7-4331-A2F5-5EAFC706AED9}" type="pres">
      <dgm:prSet presAssocID="{2BEE84DD-E19B-4AC4-BE6B-4DBC19685829}" presName="composite" presStyleCnt="0"/>
      <dgm:spPr/>
    </dgm:pt>
    <dgm:pt modelId="{5013AEA7-E4D3-4B39-9251-CD4B85B1B158}" type="pres">
      <dgm:prSet presAssocID="{2BEE84DD-E19B-4AC4-BE6B-4DBC19685829}" presName="parTx" presStyleLbl="alignNode1" presStyleIdx="0" presStyleCnt="2">
        <dgm:presLayoutVars>
          <dgm:chMax val="0"/>
          <dgm:chPref val="0"/>
        </dgm:presLayoutVars>
      </dgm:prSet>
      <dgm:spPr/>
    </dgm:pt>
    <dgm:pt modelId="{67079330-6CD9-4258-83A3-F38F3F96C05E}" type="pres">
      <dgm:prSet presAssocID="{2BEE84DD-E19B-4AC4-BE6B-4DBC19685829}" presName="desTx" presStyleLbl="alignAccFollowNode1" presStyleIdx="0" presStyleCnt="2">
        <dgm:presLayoutVars/>
      </dgm:prSet>
      <dgm:spPr/>
    </dgm:pt>
    <dgm:pt modelId="{14642D7B-ACEA-4F18-8443-F3D13DE14BAF}" type="pres">
      <dgm:prSet presAssocID="{9256A272-95E5-4971-A36B-80434525A937}" presName="space" presStyleCnt="0"/>
      <dgm:spPr/>
    </dgm:pt>
    <dgm:pt modelId="{2238A795-833A-4DA9-B017-9377D3E8C791}" type="pres">
      <dgm:prSet presAssocID="{8901001B-733D-42FA-8008-2BC666FB1DED}" presName="composite" presStyleCnt="0"/>
      <dgm:spPr/>
    </dgm:pt>
    <dgm:pt modelId="{215D22DA-79FF-409E-A3BE-EF972BED644B}" type="pres">
      <dgm:prSet presAssocID="{8901001B-733D-42FA-8008-2BC666FB1DED}" presName="parTx" presStyleLbl="alignNode1" presStyleIdx="1" presStyleCnt="2">
        <dgm:presLayoutVars>
          <dgm:chMax val="0"/>
          <dgm:chPref val="0"/>
        </dgm:presLayoutVars>
      </dgm:prSet>
      <dgm:spPr/>
    </dgm:pt>
    <dgm:pt modelId="{8FF513C4-9B9C-410B-AAB9-CCE666407BEF}" type="pres">
      <dgm:prSet presAssocID="{8901001B-733D-42FA-8008-2BC666FB1DED}" presName="desTx" presStyleLbl="alignAccFollowNode1" presStyleIdx="1" presStyleCnt="2">
        <dgm:presLayoutVars/>
      </dgm:prSet>
      <dgm:spPr/>
    </dgm:pt>
  </dgm:ptLst>
  <dgm:cxnLst>
    <dgm:cxn modelId="{EB589502-8411-4858-9FC3-B69C5FBF11AB}" srcId="{8901001B-733D-42FA-8008-2BC666FB1DED}" destId="{606C30A5-E196-417E-9CC4-1284FB8571A2}" srcOrd="0" destOrd="0" parTransId="{3AEB5D33-E42E-4548-953C-27F194B47DEA}" sibTransId="{AEAADE32-8EB6-4D91-AFED-537214A40448}"/>
    <dgm:cxn modelId="{F2C5D81A-3622-4E3F-BD7A-3A5D62335638}" type="presOf" srcId="{1BB35D16-4166-4492-9314-DF18710E60E3}" destId="{FB95CF79-5AE0-42EF-AA11-50B3B8BAA427}" srcOrd="0" destOrd="0" presId="urn:microsoft.com/office/officeart/2016/7/layout/HorizontalActionList"/>
    <dgm:cxn modelId="{E7C7A923-E413-4AFB-8448-A888A2C0F2D2}" srcId="{1BB35D16-4166-4492-9314-DF18710E60E3}" destId="{2BEE84DD-E19B-4AC4-BE6B-4DBC19685829}" srcOrd="0" destOrd="0" parTransId="{81FC1681-2EEF-44DA-B0D4-1515F3A0715C}" sibTransId="{9256A272-95E5-4971-A36B-80434525A937}"/>
    <dgm:cxn modelId="{28FA112F-0F38-4A08-A335-BFF3D3341BB6}" type="presOf" srcId="{8901001B-733D-42FA-8008-2BC666FB1DED}" destId="{215D22DA-79FF-409E-A3BE-EF972BED644B}" srcOrd="0" destOrd="0" presId="urn:microsoft.com/office/officeart/2016/7/layout/HorizontalActionList"/>
    <dgm:cxn modelId="{E515523E-B563-4504-A1A4-C6608171463E}" type="presOf" srcId="{606C30A5-E196-417E-9CC4-1284FB8571A2}" destId="{8FF513C4-9B9C-410B-AAB9-CCE666407BEF}" srcOrd="0" destOrd="0" presId="urn:microsoft.com/office/officeart/2016/7/layout/HorizontalActionList"/>
    <dgm:cxn modelId="{FFC41C49-0742-4BBD-90B8-DBE87A54F3FF}" srcId="{2BEE84DD-E19B-4AC4-BE6B-4DBC19685829}" destId="{8A155CAE-4921-4D76-ACCB-A8A2EA610032}" srcOrd="0" destOrd="0" parTransId="{FC1B8F53-7994-42EB-9E6D-F914AFFF044C}" sibTransId="{BB11F94F-1883-479D-85EE-9B8E31EF181A}"/>
    <dgm:cxn modelId="{3FAB1F4A-DD96-4600-B20D-2F1934D76680}" type="presOf" srcId="{2BEE84DD-E19B-4AC4-BE6B-4DBC19685829}" destId="{5013AEA7-E4D3-4B39-9251-CD4B85B1B158}" srcOrd="0" destOrd="0" presId="urn:microsoft.com/office/officeart/2016/7/layout/HorizontalActionList"/>
    <dgm:cxn modelId="{FE470E5A-FF2D-452A-B5C1-4C5F46393F25}" srcId="{1BB35D16-4166-4492-9314-DF18710E60E3}" destId="{8901001B-733D-42FA-8008-2BC666FB1DED}" srcOrd="1" destOrd="0" parTransId="{8F439E9F-8F36-4755-98DF-DFF73BE273D3}" sibTransId="{CEE1A530-224E-42BA-8758-99D68FC3631B}"/>
    <dgm:cxn modelId="{5CD4BAA4-167D-4563-826C-25A0A826E240}" type="presOf" srcId="{8A155CAE-4921-4D76-ACCB-A8A2EA610032}" destId="{67079330-6CD9-4258-83A3-F38F3F96C05E}" srcOrd="0" destOrd="0" presId="urn:microsoft.com/office/officeart/2016/7/layout/HorizontalActionList"/>
    <dgm:cxn modelId="{E8C97637-33F6-447E-BD85-9796AE97504C}" type="presParOf" srcId="{FB95CF79-5AE0-42EF-AA11-50B3B8BAA427}" destId="{D40B8305-6DD7-4331-A2F5-5EAFC706AED9}" srcOrd="0" destOrd="0" presId="urn:microsoft.com/office/officeart/2016/7/layout/HorizontalActionList"/>
    <dgm:cxn modelId="{B972C15E-3881-4AC7-B40C-A1DE3BA3DA31}" type="presParOf" srcId="{D40B8305-6DD7-4331-A2F5-5EAFC706AED9}" destId="{5013AEA7-E4D3-4B39-9251-CD4B85B1B158}" srcOrd="0" destOrd="0" presId="urn:microsoft.com/office/officeart/2016/7/layout/HorizontalActionList"/>
    <dgm:cxn modelId="{502DEAC4-AACD-428C-964E-AA8DD3055BA4}" type="presParOf" srcId="{D40B8305-6DD7-4331-A2F5-5EAFC706AED9}" destId="{67079330-6CD9-4258-83A3-F38F3F96C05E}" srcOrd="1" destOrd="0" presId="urn:microsoft.com/office/officeart/2016/7/layout/HorizontalActionList"/>
    <dgm:cxn modelId="{D10BEED0-466D-4451-8D6E-F2E1CD444EF2}" type="presParOf" srcId="{FB95CF79-5AE0-42EF-AA11-50B3B8BAA427}" destId="{14642D7B-ACEA-4F18-8443-F3D13DE14BAF}" srcOrd="1" destOrd="0" presId="urn:microsoft.com/office/officeart/2016/7/layout/HorizontalActionList"/>
    <dgm:cxn modelId="{B0DFC29F-1E0C-462E-9B86-42C76F2EC7BD}" type="presParOf" srcId="{FB95CF79-5AE0-42EF-AA11-50B3B8BAA427}" destId="{2238A795-833A-4DA9-B017-9377D3E8C791}" srcOrd="2" destOrd="0" presId="urn:microsoft.com/office/officeart/2016/7/layout/HorizontalActionList"/>
    <dgm:cxn modelId="{4A13CABC-87B2-4B22-90E0-F794BE656E9C}" type="presParOf" srcId="{2238A795-833A-4DA9-B017-9377D3E8C791}" destId="{215D22DA-79FF-409E-A3BE-EF972BED644B}" srcOrd="0" destOrd="0" presId="urn:microsoft.com/office/officeart/2016/7/layout/HorizontalActionList"/>
    <dgm:cxn modelId="{9C2A6527-4C70-45A9-8619-9ACA933AD615}" type="presParOf" srcId="{2238A795-833A-4DA9-B017-9377D3E8C791}" destId="{8FF513C4-9B9C-410B-AAB9-CCE666407BEF}"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BCE679-D3E1-4001-A6EF-A84D4BCD1BCB}"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1B9525E8-F3EA-49B7-9C6B-DC8D12508AC1}">
      <dgm:prSet/>
      <dgm:spPr/>
      <dgm:t>
        <a:bodyPr/>
        <a:lstStyle/>
        <a:p>
          <a:pPr>
            <a:lnSpc>
              <a:spcPct val="100000"/>
            </a:lnSpc>
          </a:pPr>
          <a:r>
            <a:rPr lang="en-US" b="1" i="0" dirty="0"/>
            <a:t>Machine Learning:</a:t>
          </a:r>
          <a:r>
            <a:rPr lang="en-US" b="0" i="0" dirty="0"/>
            <a:t> Traditional machine learning models may struggle with unstructured data like images, audio, and text.</a:t>
          </a:r>
          <a:endParaRPr lang="en-US" dirty="0"/>
        </a:p>
      </dgm:t>
    </dgm:pt>
    <dgm:pt modelId="{929B5D12-B6BE-4585-B429-6735D6722C0A}" type="parTrans" cxnId="{1A91169A-00C2-4D24-87B0-B80A149A5E0D}">
      <dgm:prSet/>
      <dgm:spPr/>
      <dgm:t>
        <a:bodyPr/>
        <a:lstStyle/>
        <a:p>
          <a:endParaRPr lang="en-US"/>
        </a:p>
      </dgm:t>
    </dgm:pt>
    <dgm:pt modelId="{E872D89A-6A68-47CE-87C9-FD2A2CACFFC0}" type="sibTrans" cxnId="{1A91169A-00C2-4D24-87B0-B80A149A5E0D}">
      <dgm:prSet phldrT="1"/>
      <dgm:spPr/>
      <dgm:t>
        <a:bodyPr/>
        <a:lstStyle/>
        <a:p>
          <a:r>
            <a:rPr lang="en-US"/>
            <a:t>1</a:t>
          </a:r>
        </a:p>
      </dgm:t>
    </dgm:pt>
    <dgm:pt modelId="{A6D019BF-0663-4711-A183-7359450A2A28}">
      <dgm:prSet/>
      <dgm:spPr/>
      <dgm:t>
        <a:bodyPr/>
        <a:lstStyle/>
        <a:p>
          <a:pPr>
            <a:lnSpc>
              <a:spcPct val="100000"/>
            </a:lnSpc>
          </a:pPr>
          <a:r>
            <a:rPr lang="en-US" b="1" i="0"/>
            <a:t>Deep Learning:</a:t>
          </a:r>
          <a:r>
            <a:rPr lang="en-US" b="0" i="0"/>
            <a:t> Deep learning excels in handling unstructured data and has shown remarkable performance in tasks such as image and speech recognition, natural language processing, and more.</a:t>
          </a:r>
          <a:endParaRPr lang="en-US"/>
        </a:p>
      </dgm:t>
    </dgm:pt>
    <dgm:pt modelId="{C1E6471B-6E73-494A-98F9-9A6A172EC812}" type="parTrans" cxnId="{D79D2EF1-CBF8-4CBC-8B2F-7D298994E395}">
      <dgm:prSet/>
      <dgm:spPr/>
      <dgm:t>
        <a:bodyPr/>
        <a:lstStyle/>
        <a:p>
          <a:endParaRPr lang="en-US"/>
        </a:p>
      </dgm:t>
    </dgm:pt>
    <dgm:pt modelId="{394163A1-7087-4FF0-A880-8DF932896D01}" type="sibTrans" cxnId="{D79D2EF1-CBF8-4CBC-8B2F-7D298994E395}">
      <dgm:prSet phldrT="2"/>
      <dgm:spPr/>
      <dgm:t>
        <a:bodyPr/>
        <a:lstStyle/>
        <a:p>
          <a:r>
            <a:rPr lang="en-US"/>
            <a:t>2</a:t>
          </a:r>
        </a:p>
      </dgm:t>
    </dgm:pt>
    <dgm:pt modelId="{5E18454D-8D9A-4395-91B8-A92D57909F98}" type="pres">
      <dgm:prSet presAssocID="{2CBCE679-D3E1-4001-A6EF-A84D4BCD1BCB}" presName="Name0" presStyleCnt="0">
        <dgm:presLayoutVars>
          <dgm:animLvl val="lvl"/>
          <dgm:resizeHandles val="exact"/>
        </dgm:presLayoutVars>
      </dgm:prSet>
      <dgm:spPr/>
    </dgm:pt>
    <dgm:pt modelId="{AABCFD45-88C5-43F0-9197-9BA8A17A81D1}" type="pres">
      <dgm:prSet presAssocID="{1B9525E8-F3EA-49B7-9C6B-DC8D12508AC1}" presName="compositeNode" presStyleCnt="0">
        <dgm:presLayoutVars>
          <dgm:bulletEnabled val="1"/>
        </dgm:presLayoutVars>
      </dgm:prSet>
      <dgm:spPr/>
    </dgm:pt>
    <dgm:pt modelId="{FD5DA4EC-C457-41C1-B333-39DF8CC91CEF}" type="pres">
      <dgm:prSet presAssocID="{1B9525E8-F3EA-49B7-9C6B-DC8D12508AC1}" presName="bgRect" presStyleLbl="bgAccFollowNode1" presStyleIdx="0" presStyleCnt="2"/>
      <dgm:spPr/>
    </dgm:pt>
    <dgm:pt modelId="{4A852E7C-ACFB-4854-8542-0D144236A3C4}" type="pres">
      <dgm:prSet presAssocID="{E872D89A-6A68-47CE-87C9-FD2A2CACFFC0}" presName="sibTransNodeCircle" presStyleLbl="alignNode1" presStyleIdx="0" presStyleCnt="4">
        <dgm:presLayoutVars>
          <dgm:chMax val="0"/>
          <dgm:bulletEnabled/>
        </dgm:presLayoutVars>
      </dgm:prSet>
      <dgm:spPr/>
    </dgm:pt>
    <dgm:pt modelId="{71A6F492-4F97-4208-B010-C907114347CB}" type="pres">
      <dgm:prSet presAssocID="{1B9525E8-F3EA-49B7-9C6B-DC8D12508AC1}" presName="bottomLine" presStyleLbl="alignNode1" presStyleIdx="1" presStyleCnt="4">
        <dgm:presLayoutVars/>
      </dgm:prSet>
      <dgm:spPr/>
    </dgm:pt>
    <dgm:pt modelId="{E86325AB-11A7-4F60-B595-47D276461044}" type="pres">
      <dgm:prSet presAssocID="{1B9525E8-F3EA-49B7-9C6B-DC8D12508AC1}" presName="nodeText" presStyleLbl="bgAccFollowNode1" presStyleIdx="0" presStyleCnt="2">
        <dgm:presLayoutVars>
          <dgm:bulletEnabled val="1"/>
        </dgm:presLayoutVars>
      </dgm:prSet>
      <dgm:spPr/>
    </dgm:pt>
    <dgm:pt modelId="{0D032396-586B-46EC-B3C3-74259268E209}" type="pres">
      <dgm:prSet presAssocID="{E872D89A-6A68-47CE-87C9-FD2A2CACFFC0}" presName="sibTrans" presStyleCnt="0"/>
      <dgm:spPr/>
    </dgm:pt>
    <dgm:pt modelId="{DE55A6BD-B5B4-4D50-A477-372D308A62F4}" type="pres">
      <dgm:prSet presAssocID="{A6D019BF-0663-4711-A183-7359450A2A28}" presName="compositeNode" presStyleCnt="0">
        <dgm:presLayoutVars>
          <dgm:bulletEnabled val="1"/>
        </dgm:presLayoutVars>
      </dgm:prSet>
      <dgm:spPr/>
    </dgm:pt>
    <dgm:pt modelId="{2DBB410A-7B7F-4E72-8D54-142884E8FE70}" type="pres">
      <dgm:prSet presAssocID="{A6D019BF-0663-4711-A183-7359450A2A28}" presName="bgRect" presStyleLbl="bgAccFollowNode1" presStyleIdx="1" presStyleCnt="2"/>
      <dgm:spPr/>
    </dgm:pt>
    <dgm:pt modelId="{04983BD9-816F-447E-B4AF-B8BAC9E5F89D}" type="pres">
      <dgm:prSet presAssocID="{394163A1-7087-4FF0-A880-8DF932896D01}" presName="sibTransNodeCircle" presStyleLbl="alignNode1" presStyleIdx="2" presStyleCnt="4">
        <dgm:presLayoutVars>
          <dgm:chMax val="0"/>
          <dgm:bulletEnabled/>
        </dgm:presLayoutVars>
      </dgm:prSet>
      <dgm:spPr/>
    </dgm:pt>
    <dgm:pt modelId="{A67843C8-C197-4831-9E73-259D5A04C17D}" type="pres">
      <dgm:prSet presAssocID="{A6D019BF-0663-4711-A183-7359450A2A28}" presName="bottomLine" presStyleLbl="alignNode1" presStyleIdx="3" presStyleCnt="4">
        <dgm:presLayoutVars/>
      </dgm:prSet>
      <dgm:spPr/>
    </dgm:pt>
    <dgm:pt modelId="{FCFC97EF-DD04-40A8-880B-E4A70DDAF25B}" type="pres">
      <dgm:prSet presAssocID="{A6D019BF-0663-4711-A183-7359450A2A28}" presName="nodeText" presStyleLbl="bgAccFollowNode1" presStyleIdx="1" presStyleCnt="2">
        <dgm:presLayoutVars>
          <dgm:bulletEnabled val="1"/>
        </dgm:presLayoutVars>
      </dgm:prSet>
      <dgm:spPr/>
    </dgm:pt>
  </dgm:ptLst>
  <dgm:cxnLst>
    <dgm:cxn modelId="{13A6AE31-FE99-4790-900E-A8A0CE19DB73}" type="presOf" srcId="{394163A1-7087-4FF0-A880-8DF932896D01}" destId="{04983BD9-816F-447E-B4AF-B8BAC9E5F89D}" srcOrd="0" destOrd="0" presId="urn:microsoft.com/office/officeart/2016/7/layout/BasicLinearProcessNumbered"/>
    <dgm:cxn modelId="{2B4BDE3F-071A-4365-A862-2814CDBEBC70}" type="presOf" srcId="{1B9525E8-F3EA-49B7-9C6B-DC8D12508AC1}" destId="{FD5DA4EC-C457-41C1-B333-39DF8CC91CEF}" srcOrd="0" destOrd="0" presId="urn:microsoft.com/office/officeart/2016/7/layout/BasicLinearProcessNumbered"/>
    <dgm:cxn modelId="{67346377-9F5D-4E91-8184-6862616AA4DA}" type="presOf" srcId="{A6D019BF-0663-4711-A183-7359450A2A28}" destId="{2DBB410A-7B7F-4E72-8D54-142884E8FE70}" srcOrd="0" destOrd="0" presId="urn:microsoft.com/office/officeart/2016/7/layout/BasicLinearProcessNumbered"/>
    <dgm:cxn modelId="{A594DE8D-47D0-4BB8-A120-FD2D1A577C90}" type="presOf" srcId="{E872D89A-6A68-47CE-87C9-FD2A2CACFFC0}" destId="{4A852E7C-ACFB-4854-8542-0D144236A3C4}" srcOrd="0" destOrd="0" presId="urn:microsoft.com/office/officeart/2016/7/layout/BasicLinearProcessNumbered"/>
    <dgm:cxn modelId="{3C8BAA90-1FE1-490D-BEAA-017C17592538}" type="presOf" srcId="{A6D019BF-0663-4711-A183-7359450A2A28}" destId="{FCFC97EF-DD04-40A8-880B-E4A70DDAF25B}" srcOrd="1" destOrd="0" presId="urn:microsoft.com/office/officeart/2016/7/layout/BasicLinearProcessNumbered"/>
    <dgm:cxn modelId="{1A91169A-00C2-4D24-87B0-B80A149A5E0D}" srcId="{2CBCE679-D3E1-4001-A6EF-A84D4BCD1BCB}" destId="{1B9525E8-F3EA-49B7-9C6B-DC8D12508AC1}" srcOrd="0" destOrd="0" parTransId="{929B5D12-B6BE-4585-B429-6735D6722C0A}" sibTransId="{E872D89A-6A68-47CE-87C9-FD2A2CACFFC0}"/>
    <dgm:cxn modelId="{788979BE-68B9-44C0-8F94-C733D78B7318}" type="presOf" srcId="{2CBCE679-D3E1-4001-A6EF-A84D4BCD1BCB}" destId="{5E18454D-8D9A-4395-91B8-A92D57909F98}" srcOrd="0" destOrd="0" presId="urn:microsoft.com/office/officeart/2016/7/layout/BasicLinearProcessNumbered"/>
    <dgm:cxn modelId="{D79D2EF1-CBF8-4CBC-8B2F-7D298994E395}" srcId="{2CBCE679-D3E1-4001-A6EF-A84D4BCD1BCB}" destId="{A6D019BF-0663-4711-A183-7359450A2A28}" srcOrd="1" destOrd="0" parTransId="{C1E6471B-6E73-494A-98F9-9A6A172EC812}" sibTransId="{394163A1-7087-4FF0-A880-8DF932896D01}"/>
    <dgm:cxn modelId="{1076B4F6-0789-49FE-9562-76B6B0C24126}" type="presOf" srcId="{1B9525E8-F3EA-49B7-9C6B-DC8D12508AC1}" destId="{E86325AB-11A7-4F60-B595-47D276461044}" srcOrd="1" destOrd="0" presId="urn:microsoft.com/office/officeart/2016/7/layout/BasicLinearProcessNumbered"/>
    <dgm:cxn modelId="{393D9F24-8A77-48FF-BAAE-55D9770BB55D}" type="presParOf" srcId="{5E18454D-8D9A-4395-91B8-A92D57909F98}" destId="{AABCFD45-88C5-43F0-9197-9BA8A17A81D1}" srcOrd="0" destOrd="0" presId="urn:microsoft.com/office/officeart/2016/7/layout/BasicLinearProcessNumbered"/>
    <dgm:cxn modelId="{C7A41386-9AC2-4ACA-86EE-179C9CC83415}" type="presParOf" srcId="{AABCFD45-88C5-43F0-9197-9BA8A17A81D1}" destId="{FD5DA4EC-C457-41C1-B333-39DF8CC91CEF}" srcOrd="0" destOrd="0" presId="urn:microsoft.com/office/officeart/2016/7/layout/BasicLinearProcessNumbered"/>
    <dgm:cxn modelId="{EC2180E0-D4FE-47D0-9BA5-6D183B7C98B8}" type="presParOf" srcId="{AABCFD45-88C5-43F0-9197-9BA8A17A81D1}" destId="{4A852E7C-ACFB-4854-8542-0D144236A3C4}" srcOrd="1" destOrd="0" presId="urn:microsoft.com/office/officeart/2016/7/layout/BasicLinearProcessNumbered"/>
    <dgm:cxn modelId="{33FFCDB7-1542-435B-9185-EE2E9564F8EF}" type="presParOf" srcId="{AABCFD45-88C5-43F0-9197-9BA8A17A81D1}" destId="{71A6F492-4F97-4208-B010-C907114347CB}" srcOrd="2" destOrd="0" presId="urn:microsoft.com/office/officeart/2016/7/layout/BasicLinearProcessNumbered"/>
    <dgm:cxn modelId="{14DE9269-3D30-46EA-9D35-50B14FE8173D}" type="presParOf" srcId="{AABCFD45-88C5-43F0-9197-9BA8A17A81D1}" destId="{E86325AB-11A7-4F60-B595-47D276461044}" srcOrd="3" destOrd="0" presId="urn:microsoft.com/office/officeart/2016/7/layout/BasicLinearProcessNumbered"/>
    <dgm:cxn modelId="{0201C2E8-4718-46DB-B006-1BDA3E94B7BF}" type="presParOf" srcId="{5E18454D-8D9A-4395-91B8-A92D57909F98}" destId="{0D032396-586B-46EC-B3C3-74259268E209}" srcOrd="1" destOrd="0" presId="urn:microsoft.com/office/officeart/2016/7/layout/BasicLinearProcessNumbered"/>
    <dgm:cxn modelId="{5E681BA5-3F42-4711-AA3F-7ADEE444A866}" type="presParOf" srcId="{5E18454D-8D9A-4395-91B8-A92D57909F98}" destId="{DE55A6BD-B5B4-4D50-A477-372D308A62F4}" srcOrd="2" destOrd="0" presId="urn:microsoft.com/office/officeart/2016/7/layout/BasicLinearProcessNumbered"/>
    <dgm:cxn modelId="{C910AA93-418F-4289-8AC5-4C72FE441E6E}" type="presParOf" srcId="{DE55A6BD-B5B4-4D50-A477-372D308A62F4}" destId="{2DBB410A-7B7F-4E72-8D54-142884E8FE70}" srcOrd="0" destOrd="0" presId="urn:microsoft.com/office/officeart/2016/7/layout/BasicLinearProcessNumbered"/>
    <dgm:cxn modelId="{D82B5C41-1BCF-4D17-AC63-28DAED16C6B4}" type="presParOf" srcId="{DE55A6BD-B5B4-4D50-A477-372D308A62F4}" destId="{04983BD9-816F-447E-B4AF-B8BAC9E5F89D}" srcOrd="1" destOrd="0" presId="urn:microsoft.com/office/officeart/2016/7/layout/BasicLinearProcessNumbered"/>
    <dgm:cxn modelId="{8DFE497F-B4E3-4B5D-A19A-B49A5EB66754}" type="presParOf" srcId="{DE55A6BD-B5B4-4D50-A477-372D308A62F4}" destId="{A67843C8-C197-4831-9E73-259D5A04C17D}" srcOrd="2" destOrd="0" presId="urn:microsoft.com/office/officeart/2016/7/layout/BasicLinearProcessNumbered"/>
    <dgm:cxn modelId="{ADC36BB9-7652-4AD4-827D-BA96F3D3A845}" type="presParOf" srcId="{DE55A6BD-B5B4-4D50-A477-372D308A62F4}" destId="{FCFC97EF-DD04-40A8-880B-E4A70DDAF25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1E6908-D1CE-4154-A8AC-FFA83341639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18887F1-AE0D-498A-B7DA-DAF2CF7AF916}">
      <dgm:prSet/>
      <dgm:spPr/>
      <dgm:t>
        <a:bodyPr/>
        <a:lstStyle/>
        <a:p>
          <a:r>
            <a:rPr lang="en-US" b="1" i="0"/>
            <a:t>Machine Learning:</a:t>
          </a:r>
          <a:r>
            <a:rPr lang="en-US" b="0" i="0"/>
            <a:t> Traditional models may require a significant amount of curated and preprocessed data to perform well.</a:t>
          </a:r>
          <a:endParaRPr lang="en-US"/>
        </a:p>
      </dgm:t>
    </dgm:pt>
    <dgm:pt modelId="{E67BB9BE-1F19-4857-B48B-3CAC4FF8F64E}" type="parTrans" cxnId="{4276A93F-0078-48AA-8DE8-ED3BF95B9DD6}">
      <dgm:prSet/>
      <dgm:spPr/>
      <dgm:t>
        <a:bodyPr/>
        <a:lstStyle/>
        <a:p>
          <a:endParaRPr lang="en-US"/>
        </a:p>
      </dgm:t>
    </dgm:pt>
    <dgm:pt modelId="{01A70116-0D38-4DEB-9B48-ECB546D666E3}" type="sibTrans" cxnId="{4276A93F-0078-48AA-8DE8-ED3BF95B9DD6}">
      <dgm:prSet/>
      <dgm:spPr/>
      <dgm:t>
        <a:bodyPr/>
        <a:lstStyle/>
        <a:p>
          <a:endParaRPr lang="en-US"/>
        </a:p>
      </dgm:t>
    </dgm:pt>
    <dgm:pt modelId="{78366D23-E9CF-49EB-8A1B-945212B67C30}">
      <dgm:prSet/>
      <dgm:spPr/>
      <dgm:t>
        <a:bodyPr/>
        <a:lstStyle/>
        <a:p>
          <a:r>
            <a:rPr lang="en-US" b="1" i="0"/>
            <a:t>Deep Learning:</a:t>
          </a:r>
          <a:r>
            <a:rPr lang="en-US" b="0" i="0"/>
            <a:t> Deep learning models, particularly deep neural networks, can benefit from large amounts of data, and they often exhibit improved performance with more training examples.</a:t>
          </a:r>
          <a:endParaRPr lang="en-US"/>
        </a:p>
      </dgm:t>
    </dgm:pt>
    <dgm:pt modelId="{EE39FC6C-38DF-42C0-A5AA-B470AC8C0575}" type="parTrans" cxnId="{DD359B32-131B-4DF0-A205-B6B2EF79E835}">
      <dgm:prSet/>
      <dgm:spPr/>
      <dgm:t>
        <a:bodyPr/>
        <a:lstStyle/>
        <a:p>
          <a:endParaRPr lang="en-US"/>
        </a:p>
      </dgm:t>
    </dgm:pt>
    <dgm:pt modelId="{C4FAA72B-662E-44F7-955A-20DF35D1D97E}" type="sibTrans" cxnId="{DD359B32-131B-4DF0-A205-B6B2EF79E835}">
      <dgm:prSet/>
      <dgm:spPr/>
      <dgm:t>
        <a:bodyPr/>
        <a:lstStyle/>
        <a:p>
          <a:endParaRPr lang="en-US"/>
        </a:p>
      </dgm:t>
    </dgm:pt>
    <dgm:pt modelId="{B6FDD375-78D7-4DC2-881E-0C9C662891AE}" type="pres">
      <dgm:prSet presAssocID="{811E6908-D1CE-4154-A8AC-FFA833416397}" presName="root" presStyleCnt="0">
        <dgm:presLayoutVars>
          <dgm:dir/>
          <dgm:resizeHandles val="exact"/>
        </dgm:presLayoutVars>
      </dgm:prSet>
      <dgm:spPr/>
    </dgm:pt>
    <dgm:pt modelId="{FD6F1268-AE0B-4914-8858-68CB725FBE67}" type="pres">
      <dgm:prSet presAssocID="{F18887F1-AE0D-498A-B7DA-DAF2CF7AF916}" presName="compNode" presStyleCnt="0"/>
      <dgm:spPr/>
    </dgm:pt>
    <dgm:pt modelId="{01DCC715-5859-45A0-9CAB-7FCB19CDA77D}" type="pres">
      <dgm:prSet presAssocID="{F18887F1-AE0D-498A-B7DA-DAF2CF7AF916}" presName="bgRect" presStyleLbl="bgShp" presStyleIdx="0" presStyleCnt="2"/>
      <dgm:spPr/>
    </dgm:pt>
    <dgm:pt modelId="{1D65D4B6-2FA9-41ED-B113-0BE941001C28}" type="pres">
      <dgm:prSet presAssocID="{F18887F1-AE0D-498A-B7DA-DAF2CF7AF9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A762B82A-85DB-4596-827D-62923E7DFA56}" type="pres">
      <dgm:prSet presAssocID="{F18887F1-AE0D-498A-B7DA-DAF2CF7AF916}" presName="spaceRect" presStyleCnt="0"/>
      <dgm:spPr/>
    </dgm:pt>
    <dgm:pt modelId="{B7FE6595-94B6-4D6F-8E30-2662357ED37D}" type="pres">
      <dgm:prSet presAssocID="{F18887F1-AE0D-498A-B7DA-DAF2CF7AF916}" presName="parTx" presStyleLbl="revTx" presStyleIdx="0" presStyleCnt="2">
        <dgm:presLayoutVars>
          <dgm:chMax val="0"/>
          <dgm:chPref val="0"/>
        </dgm:presLayoutVars>
      </dgm:prSet>
      <dgm:spPr/>
    </dgm:pt>
    <dgm:pt modelId="{14E1F0F3-CD63-4FA5-A902-7FE4113647E0}" type="pres">
      <dgm:prSet presAssocID="{01A70116-0D38-4DEB-9B48-ECB546D666E3}" presName="sibTrans" presStyleCnt="0"/>
      <dgm:spPr/>
    </dgm:pt>
    <dgm:pt modelId="{953209BC-9FDD-434A-8880-B9A450A52E5D}" type="pres">
      <dgm:prSet presAssocID="{78366D23-E9CF-49EB-8A1B-945212B67C30}" presName="compNode" presStyleCnt="0"/>
      <dgm:spPr/>
    </dgm:pt>
    <dgm:pt modelId="{FE1505E5-59E4-417C-99EC-15BB50AA88EF}" type="pres">
      <dgm:prSet presAssocID="{78366D23-E9CF-49EB-8A1B-945212B67C30}" presName="bgRect" presStyleLbl="bgShp" presStyleIdx="1" presStyleCnt="2"/>
      <dgm:spPr/>
    </dgm:pt>
    <dgm:pt modelId="{2FB0601A-8A18-4A98-A968-2FE5C34EDBEC}" type="pres">
      <dgm:prSet presAssocID="{78366D23-E9CF-49EB-8A1B-945212B67C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85099819-B102-46FF-BF5F-B7A261529AC6}" type="pres">
      <dgm:prSet presAssocID="{78366D23-E9CF-49EB-8A1B-945212B67C30}" presName="spaceRect" presStyleCnt="0"/>
      <dgm:spPr/>
    </dgm:pt>
    <dgm:pt modelId="{ABEBD8EC-D38A-4A2E-BCB3-11F2D5BB18A0}" type="pres">
      <dgm:prSet presAssocID="{78366D23-E9CF-49EB-8A1B-945212B67C30}" presName="parTx" presStyleLbl="revTx" presStyleIdx="1" presStyleCnt="2">
        <dgm:presLayoutVars>
          <dgm:chMax val="0"/>
          <dgm:chPref val="0"/>
        </dgm:presLayoutVars>
      </dgm:prSet>
      <dgm:spPr/>
    </dgm:pt>
  </dgm:ptLst>
  <dgm:cxnLst>
    <dgm:cxn modelId="{DD359B32-131B-4DF0-A205-B6B2EF79E835}" srcId="{811E6908-D1CE-4154-A8AC-FFA833416397}" destId="{78366D23-E9CF-49EB-8A1B-945212B67C30}" srcOrd="1" destOrd="0" parTransId="{EE39FC6C-38DF-42C0-A5AA-B470AC8C0575}" sibTransId="{C4FAA72B-662E-44F7-955A-20DF35D1D97E}"/>
    <dgm:cxn modelId="{4276A93F-0078-48AA-8DE8-ED3BF95B9DD6}" srcId="{811E6908-D1CE-4154-A8AC-FFA833416397}" destId="{F18887F1-AE0D-498A-B7DA-DAF2CF7AF916}" srcOrd="0" destOrd="0" parTransId="{E67BB9BE-1F19-4857-B48B-3CAC4FF8F64E}" sibTransId="{01A70116-0D38-4DEB-9B48-ECB546D666E3}"/>
    <dgm:cxn modelId="{3300A668-51F1-4C74-AA04-C685049756AA}" type="presOf" srcId="{811E6908-D1CE-4154-A8AC-FFA833416397}" destId="{B6FDD375-78D7-4DC2-881E-0C9C662891AE}" srcOrd="0" destOrd="0" presId="urn:microsoft.com/office/officeart/2018/2/layout/IconVerticalSolidList"/>
    <dgm:cxn modelId="{12B6896B-E552-450B-905D-3535C06B4CE5}" type="presOf" srcId="{F18887F1-AE0D-498A-B7DA-DAF2CF7AF916}" destId="{B7FE6595-94B6-4D6F-8E30-2662357ED37D}" srcOrd="0" destOrd="0" presId="urn:microsoft.com/office/officeart/2018/2/layout/IconVerticalSolidList"/>
    <dgm:cxn modelId="{2A5AC49B-E5F4-4F5A-A956-229BCA1856B0}" type="presOf" srcId="{78366D23-E9CF-49EB-8A1B-945212B67C30}" destId="{ABEBD8EC-D38A-4A2E-BCB3-11F2D5BB18A0}" srcOrd="0" destOrd="0" presId="urn:microsoft.com/office/officeart/2018/2/layout/IconVerticalSolidList"/>
    <dgm:cxn modelId="{62F81EDB-625B-4C8E-9C6A-886990A47450}" type="presParOf" srcId="{B6FDD375-78D7-4DC2-881E-0C9C662891AE}" destId="{FD6F1268-AE0B-4914-8858-68CB725FBE67}" srcOrd="0" destOrd="0" presId="urn:microsoft.com/office/officeart/2018/2/layout/IconVerticalSolidList"/>
    <dgm:cxn modelId="{A78CC6BE-AD28-4F17-8D41-CA87F9C80FFE}" type="presParOf" srcId="{FD6F1268-AE0B-4914-8858-68CB725FBE67}" destId="{01DCC715-5859-45A0-9CAB-7FCB19CDA77D}" srcOrd="0" destOrd="0" presId="urn:microsoft.com/office/officeart/2018/2/layout/IconVerticalSolidList"/>
    <dgm:cxn modelId="{9813A89E-9D0B-4CD6-8CB4-CEDBE161E7FE}" type="presParOf" srcId="{FD6F1268-AE0B-4914-8858-68CB725FBE67}" destId="{1D65D4B6-2FA9-41ED-B113-0BE941001C28}" srcOrd="1" destOrd="0" presId="urn:microsoft.com/office/officeart/2018/2/layout/IconVerticalSolidList"/>
    <dgm:cxn modelId="{A47B172E-DA98-4F20-BAEB-ABE67C1C7172}" type="presParOf" srcId="{FD6F1268-AE0B-4914-8858-68CB725FBE67}" destId="{A762B82A-85DB-4596-827D-62923E7DFA56}" srcOrd="2" destOrd="0" presId="urn:microsoft.com/office/officeart/2018/2/layout/IconVerticalSolidList"/>
    <dgm:cxn modelId="{5526067F-8111-4173-B626-C35620BAFAA9}" type="presParOf" srcId="{FD6F1268-AE0B-4914-8858-68CB725FBE67}" destId="{B7FE6595-94B6-4D6F-8E30-2662357ED37D}" srcOrd="3" destOrd="0" presId="urn:microsoft.com/office/officeart/2018/2/layout/IconVerticalSolidList"/>
    <dgm:cxn modelId="{51A33C3A-CE78-4874-9FE4-0C003F10116A}" type="presParOf" srcId="{B6FDD375-78D7-4DC2-881E-0C9C662891AE}" destId="{14E1F0F3-CD63-4FA5-A902-7FE4113647E0}" srcOrd="1" destOrd="0" presId="urn:microsoft.com/office/officeart/2018/2/layout/IconVerticalSolidList"/>
    <dgm:cxn modelId="{8577EACE-122E-4317-886B-EF90A88FB0B9}" type="presParOf" srcId="{B6FDD375-78D7-4DC2-881E-0C9C662891AE}" destId="{953209BC-9FDD-434A-8880-B9A450A52E5D}" srcOrd="2" destOrd="0" presId="urn:microsoft.com/office/officeart/2018/2/layout/IconVerticalSolidList"/>
    <dgm:cxn modelId="{2DE5B48F-19C5-4279-B24A-9B5530844154}" type="presParOf" srcId="{953209BC-9FDD-434A-8880-B9A450A52E5D}" destId="{FE1505E5-59E4-417C-99EC-15BB50AA88EF}" srcOrd="0" destOrd="0" presId="urn:microsoft.com/office/officeart/2018/2/layout/IconVerticalSolidList"/>
    <dgm:cxn modelId="{8D864AFF-3B8F-4C35-9BD1-2D5874D32A6D}" type="presParOf" srcId="{953209BC-9FDD-434A-8880-B9A450A52E5D}" destId="{2FB0601A-8A18-4A98-A968-2FE5C34EDBEC}" srcOrd="1" destOrd="0" presId="urn:microsoft.com/office/officeart/2018/2/layout/IconVerticalSolidList"/>
    <dgm:cxn modelId="{B1DAE71B-1816-44F0-B895-C59A74EB81A9}" type="presParOf" srcId="{953209BC-9FDD-434A-8880-B9A450A52E5D}" destId="{85099819-B102-46FF-BF5F-B7A261529AC6}" srcOrd="2" destOrd="0" presId="urn:microsoft.com/office/officeart/2018/2/layout/IconVerticalSolidList"/>
    <dgm:cxn modelId="{34CA4A6F-8905-48F3-94FA-1898014F6C3A}" type="presParOf" srcId="{953209BC-9FDD-434A-8880-B9A450A52E5D}" destId="{ABEBD8EC-D38A-4A2E-BCB3-11F2D5BB18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E1BF3E-C95B-4650-83AA-B95EA424E61D}" type="doc">
      <dgm:prSet loTypeId="urn:microsoft.com/office/officeart/2018/2/layout/IconLabelDescriptionList" loCatId="icon" qsTypeId="urn:microsoft.com/office/officeart/2005/8/quickstyle/simple1" qsCatId="simple" csTypeId="urn:microsoft.com/office/officeart/2005/8/colors/colorful2" csCatId="colorful" phldr="1"/>
      <dgm:spPr/>
      <dgm:t>
        <a:bodyPr/>
        <a:lstStyle/>
        <a:p>
          <a:endParaRPr lang="en-US"/>
        </a:p>
      </dgm:t>
    </dgm:pt>
    <dgm:pt modelId="{063380A7-348D-49E8-97C1-6A9292E06F57}">
      <dgm:prSet/>
      <dgm:spPr/>
      <dgm:t>
        <a:bodyPr/>
        <a:lstStyle/>
        <a:p>
          <a:pPr>
            <a:lnSpc>
              <a:spcPct val="100000"/>
            </a:lnSpc>
            <a:defRPr b="1"/>
          </a:pPr>
          <a:r>
            <a:rPr lang="en-US"/>
            <a:t>Machine Learning</a:t>
          </a:r>
        </a:p>
      </dgm:t>
    </dgm:pt>
    <dgm:pt modelId="{F1A0D25A-3DAE-4D44-9A0E-6ABFD1BFED51}" type="parTrans" cxnId="{D25C60CE-2DC4-479D-8247-7D84C0D573C9}">
      <dgm:prSet/>
      <dgm:spPr/>
      <dgm:t>
        <a:bodyPr/>
        <a:lstStyle/>
        <a:p>
          <a:endParaRPr lang="en-US"/>
        </a:p>
      </dgm:t>
    </dgm:pt>
    <dgm:pt modelId="{3F712186-CD8B-4AEC-8A82-E4BB4792940F}" type="sibTrans" cxnId="{D25C60CE-2DC4-479D-8247-7D84C0D573C9}">
      <dgm:prSet/>
      <dgm:spPr/>
      <dgm:t>
        <a:bodyPr/>
        <a:lstStyle/>
        <a:p>
          <a:endParaRPr lang="en-US"/>
        </a:p>
      </dgm:t>
    </dgm:pt>
    <dgm:pt modelId="{AE2C78A5-D59C-4367-9ECD-B7E7E3A4ED1F}">
      <dgm:prSet custT="1"/>
      <dgm:spPr/>
      <dgm:t>
        <a:bodyPr/>
        <a:lstStyle/>
        <a:p>
          <a:pPr>
            <a:lnSpc>
              <a:spcPct val="100000"/>
            </a:lnSpc>
          </a:pPr>
          <a:r>
            <a:rPr lang="en-US" sz="2000" dirty="0"/>
            <a:t>Machine Learning: Training traditional machine learning models might not require as much computational power compared to deep learning models.</a:t>
          </a:r>
        </a:p>
      </dgm:t>
    </dgm:pt>
    <dgm:pt modelId="{03F4E69B-34D9-4AEA-A2E3-D81D12BF8FC8}" type="parTrans" cxnId="{B72DA7F2-3021-40F5-86D5-3E9C18457BA9}">
      <dgm:prSet/>
      <dgm:spPr/>
      <dgm:t>
        <a:bodyPr/>
        <a:lstStyle/>
        <a:p>
          <a:endParaRPr lang="en-US"/>
        </a:p>
      </dgm:t>
    </dgm:pt>
    <dgm:pt modelId="{DA74E23E-D7BE-4B72-822F-5F5BD8877374}" type="sibTrans" cxnId="{B72DA7F2-3021-40F5-86D5-3E9C18457BA9}">
      <dgm:prSet/>
      <dgm:spPr/>
      <dgm:t>
        <a:bodyPr/>
        <a:lstStyle/>
        <a:p>
          <a:endParaRPr lang="en-US"/>
        </a:p>
      </dgm:t>
    </dgm:pt>
    <dgm:pt modelId="{652ADAAA-69C7-4458-B9D1-968AD02A2493}">
      <dgm:prSet/>
      <dgm:spPr/>
      <dgm:t>
        <a:bodyPr/>
        <a:lstStyle/>
        <a:p>
          <a:pPr>
            <a:lnSpc>
              <a:spcPct val="100000"/>
            </a:lnSpc>
            <a:defRPr b="1"/>
          </a:pPr>
          <a:r>
            <a:rPr lang="en-US"/>
            <a:t>Deep Learning</a:t>
          </a:r>
        </a:p>
      </dgm:t>
    </dgm:pt>
    <dgm:pt modelId="{03EAF953-4BFA-462D-B8EE-90825D32FEC2}" type="parTrans" cxnId="{3CC51BB9-37BF-466E-941A-4995349AA77B}">
      <dgm:prSet/>
      <dgm:spPr/>
      <dgm:t>
        <a:bodyPr/>
        <a:lstStyle/>
        <a:p>
          <a:endParaRPr lang="en-US"/>
        </a:p>
      </dgm:t>
    </dgm:pt>
    <dgm:pt modelId="{C2F0BB7D-69BB-412D-A465-5C142DEEA17F}" type="sibTrans" cxnId="{3CC51BB9-37BF-466E-941A-4995349AA77B}">
      <dgm:prSet/>
      <dgm:spPr/>
      <dgm:t>
        <a:bodyPr/>
        <a:lstStyle/>
        <a:p>
          <a:endParaRPr lang="en-US"/>
        </a:p>
      </dgm:t>
    </dgm:pt>
    <dgm:pt modelId="{D43D8577-22D0-4F5C-A051-D00025B5E981}">
      <dgm:prSet custT="1"/>
      <dgm:spPr/>
      <dgm:t>
        <a:bodyPr/>
        <a:lstStyle/>
        <a:p>
          <a:pPr>
            <a:lnSpc>
              <a:spcPct val="100000"/>
            </a:lnSpc>
          </a:pPr>
          <a:r>
            <a:rPr lang="en-US" sz="2000" dirty="0"/>
            <a:t>Deep Learning: Training deep neural networks can demand substantial computational resources, often requiring specialized hardware like GPUs or TPUs.</a:t>
          </a:r>
        </a:p>
      </dgm:t>
    </dgm:pt>
    <dgm:pt modelId="{797C1105-06C3-4983-9E0C-2F9A394844B0}" type="parTrans" cxnId="{455CB3BA-1FF9-482C-8292-C1BA98A7CE64}">
      <dgm:prSet/>
      <dgm:spPr/>
      <dgm:t>
        <a:bodyPr/>
        <a:lstStyle/>
        <a:p>
          <a:endParaRPr lang="en-US"/>
        </a:p>
      </dgm:t>
    </dgm:pt>
    <dgm:pt modelId="{50974699-27BA-469D-A17B-7B5AB073BC95}" type="sibTrans" cxnId="{455CB3BA-1FF9-482C-8292-C1BA98A7CE64}">
      <dgm:prSet/>
      <dgm:spPr/>
      <dgm:t>
        <a:bodyPr/>
        <a:lstStyle/>
        <a:p>
          <a:endParaRPr lang="en-US"/>
        </a:p>
      </dgm:t>
    </dgm:pt>
    <dgm:pt modelId="{DD0E911E-372A-49B1-8D62-F104EE641F97}" type="pres">
      <dgm:prSet presAssocID="{3EE1BF3E-C95B-4650-83AA-B95EA424E61D}" presName="root" presStyleCnt="0">
        <dgm:presLayoutVars>
          <dgm:dir/>
          <dgm:resizeHandles val="exact"/>
        </dgm:presLayoutVars>
      </dgm:prSet>
      <dgm:spPr/>
    </dgm:pt>
    <dgm:pt modelId="{0EDB844B-9D5B-4DA9-9ECA-47B88664A6A0}" type="pres">
      <dgm:prSet presAssocID="{063380A7-348D-49E8-97C1-6A9292E06F57}" presName="compNode" presStyleCnt="0"/>
      <dgm:spPr/>
    </dgm:pt>
    <dgm:pt modelId="{3A2904D6-6481-459C-BABF-AD242C043E89}" type="pres">
      <dgm:prSet presAssocID="{063380A7-348D-49E8-97C1-6A9292E06F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54B7899-B76C-4747-B3D9-DA50D2F4E8B9}" type="pres">
      <dgm:prSet presAssocID="{063380A7-348D-49E8-97C1-6A9292E06F57}" presName="iconSpace" presStyleCnt="0"/>
      <dgm:spPr/>
    </dgm:pt>
    <dgm:pt modelId="{27F209BC-4FE3-4E2E-B427-2726E33B9C96}" type="pres">
      <dgm:prSet presAssocID="{063380A7-348D-49E8-97C1-6A9292E06F57}" presName="parTx" presStyleLbl="revTx" presStyleIdx="0" presStyleCnt="4">
        <dgm:presLayoutVars>
          <dgm:chMax val="0"/>
          <dgm:chPref val="0"/>
        </dgm:presLayoutVars>
      </dgm:prSet>
      <dgm:spPr/>
    </dgm:pt>
    <dgm:pt modelId="{BF87945B-A557-4EAC-8840-4985944C3073}" type="pres">
      <dgm:prSet presAssocID="{063380A7-348D-49E8-97C1-6A9292E06F57}" presName="txSpace" presStyleCnt="0"/>
      <dgm:spPr/>
    </dgm:pt>
    <dgm:pt modelId="{F81EC320-61B9-4E7C-8156-E1473373B45C}" type="pres">
      <dgm:prSet presAssocID="{063380A7-348D-49E8-97C1-6A9292E06F57}" presName="desTx" presStyleLbl="revTx" presStyleIdx="1" presStyleCnt="4">
        <dgm:presLayoutVars/>
      </dgm:prSet>
      <dgm:spPr/>
    </dgm:pt>
    <dgm:pt modelId="{277E63E3-0F2A-4A6D-8884-83F9CD38E62E}" type="pres">
      <dgm:prSet presAssocID="{3F712186-CD8B-4AEC-8A82-E4BB4792940F}" presName="sibTrans" presStyleCnt="0"/>
      <dgm:spPr/>
    </dgm:pt>
    <dgm:pt modelId="{3A874454-1474-41E9-96D4-388D8893D75E}" type="pres">
      <dgm:prSet presAssocID="{652ADAAA-69C7-4458-B9D1-968AD02A2493}" presName="compNode" presStyleCnt="0"/>
      <dgm:spPr/>
    </dgm:pt>
    <dgm:pt modelId="{855A257C-A4A4-4956-A556-1217C0E2B6CA}" type="pres">
      <dgm:prSet presAssocID="{652ADAAA-69C7-4458-B9D1-968AD02A24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A58B060B-09C2-46DA-B6EF-6D0D7D8FB839}" type="pres">
      <dgm:prSet presAssocID="{652ADAAA-69C7-4458-B9D1-968AD02A2493}" presName="iconSpace" presStyleCnt="0"/>
      <dgm:spPr/>
    </dgm:pt>
    <dgm:pt modelId="{5E56871B-690D-4C9B-A708-761F247CE359}" type="pres">
      <dgm:prSet presAssocID="{652ADAAA-69C7-4458-B9D1-968AD02A2493}" presName="parTx" presStyleLbl="revTx" presStyleIdx="2" presStyleCnt="4">
        <dgm:presLayoutVars>
          <dgm:chMax val="0"/>
          <dgm:chPref val="0"/>
        </dgm:presLayoutVars>
      </dgm:prSet>
      <dgm:spPr/>
    </dgm:pt>
    <dgm:pt modelId="{52A5945C-ADC6-4A7B-8D62-F73D87F3E22D}" type="pres">
      <dgm:prSet presAssocID="{652ADAAA-69C7-4458-B9D1-968AD02A2493}" presName="txSpace" presStyleCnt="0"/>
      <dgm:spPr/>
    </dgm:pt>
    <dgm:pt modelId="{0E964081-FFEA-4F75-A094-C6A4E1EA8E96}" type="pres">
      <dgm:prSet presAssocID="{652ADAAA-69C7-4458-B9D1-968AD02A2493}" presName="desTx" presStyleLbl="revTx" presStyleIdx="3" presStyleCnt="4">
        <dgm:presLayoutVars/>
      </dgm:prSet>
      <dgm:spPr/>
    </dgm:pt>
  </dgm:ptLst>
  <dgm:cxnLst>
    <dgm:cxn modelId="{22B4B22F-3B12-4D74-A0FB-6ECC1A6D8459}" type="presOf" srcId="{3EE1BF3E-C95B-4650-83AA-B95EA424E61D}" destId="{DD0E911E-372A-49B1-8D62-F104EE641F97}" srcOrd="0" destOrd="0" presId="urn:microsoft.com/office/officeart/2018/2/layout/IconLabelDescriptionList"/>
    <dgm:cxn modelId="{0EAE774C-BED3-4DB4-A190-5E5FD87631B3}" type="presOf" srcId="{652ADAAA-69C7-4458-B9D1-968AD02A2493}" destId="{5E56871B-690D-4C9B-A708-761F247CE359}" srcOrd="0" destOrd="0" presId="urn:microsoft.com/office/officeart/2018/2/layout/IconLabelDescriptionList"/>
    <dgm:cxn modelId="{FFA36D57-E203-47D2-A948-2158EF82715C}" type="presOf" srcId="{AE2C78A5-D59C-4367-9ECD-B7E7E3A4ED1F}" destId="{F81EC320-61B9-4E7C-8156-E1473373B45C}" srcOrd="0" destOrd="0" presId="urn:microsoft.com/office/officeart/2018/2/layout/IconLabelDescriptionList"/>
    <dgm:cxn modelId="{1531CC7A-0F9B-4C6D-9E5F-9D4889F2685D}" type="presOf" srcId="{063380A7-348D-49E8-97C1-6A9292E06F57}" destId="{27F209BC-4FE3-4E2E-B427-2726E33B9C96}" srcOrd="0" destOrd="0" presId="urn:microsoft.com/office/officeart/2018/2/layout/IconLabelDescriptionList"/>
    <dgm:cxn modelId="{3CC51BB9-37BF-466E-941A-4995349AA77B}" srcId="{3EE1BF3E-C95B-4650-83AA-B95EA424E61D}" destId="{652ADAAA-69C7-4458-B9D1-968AD02A2493}" srcOrd="1" destOrd="0" parTransId="{03EAF953-4BFA-462D-B8EE-90825D32FEC2}" sibTransId="{C2F0BB7D-69BB-412D-A465-5C142DEEA17F}"/>
    <dgm:cxn modelId="{455CB3BA-1FF9-482C-8292-C1BA98A7CE64}" srcId="{652ADAAA-69C7-4458-B9D1-968AD02A2493}" destId="{D43D8577-22D0-4F5C-A051-D00025B5E981}" srcOrd="0" destOrd="0" parTransId="{797C1105-06C3-4983-9E0C-2F9A394844B0}" sibTransId="{50974699-27BA-469D-A17B-7B5AB073BC95}"/>
    <dgm:cxn modelId="{3DD9C6CA-BC70-493C-9ABA-7B666E619D5D}" type="presOf" srcId="{D43D8577-22D0-4F5C-A051-D00025B5E981}" destId="{0E964081-FFEA-4F75-A094-C6A4E1EA8E96}" srcOrd="0" destOrd="0" presId="urn:microsoft.com/office/officeart/2018/2/layout/IconLabelDescriptionList"/>
    <dgm:cxn modelId="{D25C60CE-2DC4-479D-8247-7D84C0D573C9}" srcId="{3EE1BF3E-C95B-4650-83AA-B95EA424E61D}" destId="{063380A7-348D-49E8-97C1-6A9292E06F57}" srcOrd="0" destOrd="0" parTransId="{F1A0D25A-3DAE-4D44-9A0E-6ABFD1BFED51}" sibTransId="{3F712186-CD8B-4AEC-8A82-E4BB4792940F}"/>
    <dgm:cxn modelId="{B72DA7F2-3021-40F5-86D5-3E9C18457BA9}" srcId="{063380A7-348D-49E8-97C1-6A9292E06F57}" destId="{AE2C78A5-D59C-4367-9ECD-B7E7E3A4ED1F}" srcOrd="0" destOrd="0" parTransId="{03F4E69B-34D9-4AEA-A2E3-D81D12BF8FC8}" sibTransId="{DA74E23E-D7BE-4B72-822F-5F5BD8877374}"/>
    <dgm:cxn modelId="{D221D280-5F1D-430A-89A6-E69E012E6EBF}" type="presParOf" srcId="{DD0E911E-372A-49B1-8D62-F104EE641F97}" destId="{0EDB844B-9D5B-4DA9-9ECA-47B88664A6A0}" srcOrd="0" destOrd="0" presId="urn:microsoft.com/office/officeart/2018/2/layout/IconLabelDescriptionList"/>
    <dgm:cxn modelId="{7AF9FAB3-95C5-4EF6-9861-1D856D4EE9C9}" type="presParOf" srcId="{0EDB844B-9D5B-4DA9-9ECA-47B88664A6A0}" destId="{3A2904D6-6481-459C-BABF-AD242C043E89}" srcOrd="0" destOrd="0" presId="urn:microsoft.com/office/officeart/2018/2/layout/IconLabelDescriptionList"/>
    <dgm:cxn modelId="{BE55B8AC-A69A-4483-85C1-738FD9A925D3}" type="presParOf" srcId="{0EDB844B-9D5B-4DA9-9ECA-47B88664A6A0}" destId="{E54B7899-B76C-4747-B3D9-DA50D2F4E8B9}" srcOrd="1" destOrd="0" presId="urn:microsoft.com/office/officeart/2018/2/layout/IconLabelDescriptionList"/>
    <dgm:cxn modelId="{CD883180-5D7C-429E-BBD7-F8116911061E}" type="presParOf" srcId="{0EDB844B-9D5B-4DA9-9ECA-47B88664A6A0}" destId="{27F209BC-4FE3-4E2E-B427-2726E33B9C96}" srcOrd="2" destOrd="0" presId="urn:microsoft.com/office/officeart/2018/2/layout/IconLabelDescriptionList"/>
    <dgm:cxn modelId="{60654E60-2CA9-477D-8DFD-A44614158DB0}" type="presParOf" srcId="{0EDB844B-9D5B-4DA9-9ECA-47B88664A6A0}" destId="{BF87945B-A557-4EAC-8840-4985944C3073}" srcOrd="3" destOrd="0" presId="urn:microsoft.com/office/officeart/2018/2/layout/IconLabelDescriptionList"/>
    <dgm:cxn modelId="{63E5492B-90A7-465E-9CD3-B786DBF25264}" type="presParOf" srcId="{0EDB844B-9D5B-4DA9-9ECA-47B88664A6A0}" destId="{F81EC320-61B9-4E7C-8156-E1473373B45C}" srcOrd="4" destOrd="0" presId="urn:microsoft.com/office/officeart/2018/2/layout/IconLabelDescriptionList"/>
    <dgm:cxn modelId="{3DFD68C9-D016-457D-A008-B01CEFEC493A}" type="presParOf" srcId="{DD0E911E-372A-49B1-8D62-F104EE641F97}" destId="{277E63E3-0F2A-4A6D-8884-83F9CD38E62E}" srcOrd="1" destOrd="0" presId="urn:microsoft.com/office/officeart/2018/2/layout/IconLabelDescriptionList"/>
    <dgm:cxn modelId="{589E4146-7E8F-41B4-AF59-AE07FF1D26A0}" type="presParOf" srcId="{DD0E911E-372A-49B1-8D62-F104EE641F97}" destId="{3A874454-1474-41E9-96D4-388D8893D75E}" srcOrd="2" destOrd="0" presId="urn:microsoft.com/office/officeart/2018/2/layout/IconLabelDescriptionList"/>
    <dgm:cxn modelId="{CCB3795D-F1E9-45A5-A680-1E37BD78F578}" type="presParOf" srcId="{3A874454-1474-41E9-96D4-388D8893D75E}" destId="{855A257C-A4A4-4956-A556-1217C0E2B6CA}" srcOrd="0" destOrd="0" presId="urn:microsoft.com/office/officeart/2018/2/layout/IconLabelDescriptionList"/>
    <dgm:cxn modelId="{CDEE9B54-EAEA-4C5A-91B9-256B9D76971B}" type="presParOf" srcId="{3A874454-1474-41E9-96D4-388D8893D75E}" destId="{A58B060B-09C2-46DA-B6EF-6D0D7D8FB839}" srcOrd="1" destOrd="0" presId="urn:microsoft.com/office/officeart/2018/2/layout/IconLabelDescriptionList"/>
    <dgm:cxn modelId="{EBDEE39B-68C9-4435-9A52-50031AE9278F}" type="presParOf" srcId="{3A874454-1474-41E9-96D4-388D8893D75E}" destId="{5E56871B-690D-4C9B-A708-761F247CE359}" srcOrd="2" destOrd="0" presId="urn:microsoft.com/office/officeart/2018/2/layout/IconLabelDescriptionList"/>
    <dgm:cxn modelId="{C26FA97C-60E2-4E9E-B6EE-3C1046DD9630}" type="presParOf" srcId="{3A874454-1474-41E9-96D4-388D8893D75E}" destId="{52A5945C-ADC6-4A7B-8D62-F73D87F3E22D}" srcOrd="3" destOrd="0" presId="urn:microsoft.com/office/officeart/2018/2/layout/IconLabelDescriptionList"/>
    <dgm:cxn modelId="{F17E93B1-E4A3-4F85-A1B6-E4C7D4248A1F}" type="presParOf" srcId="{3A874454-1474-41E9-96D4-388D8893D75E}" destId="{0E964081-FFEA-4F75-A094-C6A4E1EA8E9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454C90-27A3-45DF-91FA-70017BD693FF}"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389266BD-DEE7-4170-B6C0-A8590D935A61}">
      <dgm:prSet custT="1"/>
      <dgm:spPr/>
      <dgm:t>
        <a:bodyPr/>
        <a:lstStyle/>
        <a:p>
          <a:r>
            <a:rPr lang="en-US" sz="1800" b="0" i="0"/>
            <a:t>Person A focuses on the eyes.</a:t>
          </a:r>
          <a:endParaRPr lang="en-US" sz="1800"/>
        </a:p>
      </dgm:t>
    </dgm:pt>
    <dgm:pt modelId="{3C0C5CAE-3DAE-48AC-B368-3C892FEA9FD8}" type="parTrans" cxnId="{90753E17-28CC-4C30-BAB6-B4490ED374E6}">
      <dgm:prSet/>
      <dgm:spPr/>
      <dgm:t>
        <a:bodyPr/>
        <a:lstStyle/>
        <a:p>
          <a:endParaRPr lang="en-US"/>
        </a:p>
      </dgm:t>
    </dgm:pt>
    <dgm:pt modelId="{5BD4CF74-4994-46A4-AA35-24F3695BCB26}" type="sibTrans" cxnId="{90753E17-28CC-4C30-BAB6-B4490ED374E6}">
      <dgm:prSet/>
      <dgm:spPr/>
      <dgm:t>
        <a:bodyPr/>
        <a:lstStyle/>
        <a:p>
          <a:endParaRPr lang="en-US"/>
        </a:p>
      </dgm:t>
    </dgm:pt>
    <dgm:pt modelId="{AB6AAFA3-2C36-4ABE-9B90-A63BBF38FB80}">
      <dgm:prSet custT="1"/>
      <dgm:spPr/>
      <dgm:t>
        <a:bodyPr/>
        <a:lstStyle/>
        <a:p>
          <a:r>
            <a:rPr lang="en-US" sz="1800" b="0" i="0"/>
            <a:t>Person B specializes in patterns around the ears.</a:t>
          </a:r>
          <a:endParaRPr lang="en-US" sz="1800"/>
        </a:p>
      </dgm:t>
    </dgm:pt>
    <dgm:pt modelId="{602A84A4-79C3-4264-8054-E5E07273ECA1}" type="parTrans" cxnId="{5B4D19EB-C440-4D69-9B4D-2EC9C005D147}">
      <dgm:prSet/>
      <dgm:spPr/>
      <dgm:t>
        <a:bodyPr/>
        <a:lstStyle/>
        <a:p>
          <a:endParaRPr lang="en-US"/>
        </a:p>
      </dgm:t>
    </dgm:pt>
    <dgm:pt modelId="{C9DA53BD-4D3F-431B-A2D6-1628D457239F}" type="sibTrans" cxnId="{5B4D19EB-C440-4D69-9B4D-2EC9C005D147}">
      <dgm:prSet/>
      <dgm:spPr/>
      <dgm:t>
        <a:bodyPr/>
        <a:lstStyle/>
        <a:p>
          <a:endParaRPr lang="en-US"/>
        </a:p>
      </dgm:t>
    </dgm:pt>
    <dgm:pt modelId="{D81629A5-A119-4F0B-9D01-386D09568BD7}">
      <dgm:prSet custT="1"/>
      <dgm:spPr/>
      <dgm:t>
        <a:bodyPr/>
        <a:lstStyle/>
        <a:p>
          <a:r>
            <a:rPr lang="en-US" sz="1800" b="0" i="0"/>
            <a:t>Person C analyzes the mouth.</a:t>
          </a:r>
          <a:endParaRPr lang="en-US" sz="1800"/>
        </a:p>
      </dgm:t>
    </dgm:pt>
    <dgm:pt modelId="{0796C2F9-9106-410C-BE21-5A6FB1D32549}" type="parTrans" cxnId="{A5A63803-5E07-4EFD-BAD3-B1DD52AF21C6}">
      <dgm:prSet/>
      <dgm:spPr/>
      <dgm:t>
        <a:bodyPr/>
        <a:lstStyle/>
        <a:p>
          <a:endParaRPr lang="en-US"/>
        </a:p>
      </dgm:t>
    </dgm:pt>
    <dgm:pt modelId="{8869D50D-A486-4E08-B4F7-42B87B8E17D0}" type="sibTrans" cxnId="{A5A63803-5E07-4EFD-BAD3-B1DD52AF21C6}">
      <dgm:prSet/>
      <dgm:spPr/>
      <dgm:t>
        <a:bodyPr/>
        <a:lstStyle/>
        <a:p>
          <a:endParaRPr lang="en-US"/>
        </a:p>
      </dgm:t>
    </dgm:pt>
    <dgm:pt modelId="{8F2087A3-0FAA-47C9-BC30-D9F6D91D0667}">
      <dgm:prSet custT="1"/>
      <dgm:spPr/>
      <dgm:t>
        <a:bodyPr/>
        <a:lstStyle/>
        <a:p>
          <a:r>
            <a:rPr lang="en-US" sz="1800" b="0" i="0"/>
            <a:t>Person D observes the nose.</a:t>
          </a:r>
          <a:endParaRPr lang="en-US" sz="1800"/>
        </a:p>
      </dgm:t>
    </dgm:pt>
    <dgm:pt modelId="{1F61E8AE-63E2-4474-8C77-ED88FBDDA8C8}" type="parTrans" cxnId="{21D15235-7B5A-414F-B886-3627B85DA059}">
      <dgm:prSet/>
      <dgm:spPr/>
      <dgm:t>
        <a:bodyPr/>
        <a:lstStyle/>
        <a:p>
          <a:endParaRPr lang="en-US"/>
        </a:p>
      </dgm:t>
    </dgm:pt>
    <dgm:pt modelId="{111F6468-6440-4A68-A6A8-5E8F3EEC0962}" type="sibTrans" cxnId="{21D15235-7B5A-414F-B886-3627B85DA059}">
      <dgm:prSet/>
      <dgm:spPr/>
      <dgm:t>
        <a:bodyPr/>
        <a:lstStyle/>
        <a:p>
          <a:endParaRPr lang="en-US"/>
        </a:p>
      </dgm:t>
    </dgm:pt>
    <dgm:pt modelId="{36914865-23FA-47E9-B19F-69F8C85E8390}">
      <dgm:prSet custT="1"/>
      <dgm:spPr/>
      <dgm:t>
        <a:bodyPr/>
        <a:lstStyle/>
        <a:p>
          <a:r>
            <a:rPr lang="en-US" sz="1800" b="0" i="0"/>
            <a:t>Person E looks for patterns in the tail.</a:t>
          </a:r>
          <a:endParaRPr lang="en-US" sz="1800"/>
        </a:p>
      </dgm:t>
    </dgm:pt>
    <dgm:pt modelId="{D6B765CB-4905-4D6C-8273-97D1F5FC80F1}" type="parTrans" cxnId="{8899A9F8-3F31-4E07-B8B2-3331E39E31E0}">
      <dgm:prSet/>
      <dgm:spPr/>
      <dgm:t>
        <a:bodyPr/>
        <a:lstStyle/>
        <a:p>
          <a:endParaRPr lang="en-US"/>
        </a:p>
      </dgm:t>
    </dgm:pt>
    <dgm:pt modelId="{4FFA3071-75D2-4681-9344-68E9E269B60E}" type="sibTrans" cxnId="{8899A9F8-3F31-4E07-B8B2-3331E39E31E0}">
      <dgm:prSet/>
      <dgm:spPr/>
      <dgm:t>
        <a:bodyPr/>
        <a:lstStyle/>
        <a:p>
          <a:endParaRPr lang="en-US"/>
        </a:p>
      </dgm:t>
    </dgm:pt>
    <dgm:pt modelId="{9E8E6637-2A30-473E-B725-66AAD198ADFC}">
      <dgm:prSet custT="1"/>
      <dgm:spPr/>
      <dgm:t>
        <a:bodyPr/>
        <a:lstStyle/>
        <a:p>
          <a:r>
            <a:rPr lang="en-US" sz="1800" b="0" i="0"/>
            <a:t>Person F examines the paws.</a:t>
          </a:r>
          <a:endParaRPr lang="en-US" sz="1800"/>
        </a:p>
      </dgm:t>
    </dgm:pt>
    <dgm:pt modelId="{607100F0-E5BF-4A90-B958-BCD5F77C37A3}" type="parTrans" cxnId="{24B43112-D28D-426D-AE69-22E9B8A88458}">
      <dgm:prSet/>
      <dgm:spPr/>
      <dgm:t>
        <a:bodyPr/>
        <a:lstStyle/>
        <a:p>
          <a:endParaRPr lang="en-US"/>
        </a:p>
      </dgm:t>
    </dgm:pt>
    <dgm:pt modelId="{3F32ED0F-7C21-4098-8F95-67F215D4C11A}" type="sibTrans" cxnId="{24B43112-D28D-426D-AE69-22E9B8A88458}">
      <dgm:prSet/>
      <dgm:spPr/>
      <dgm:t>
        <a:bodyPr/>
        <a:lstStyle/>
        <a:p>
          <a:endParaRPr lang="en-US"/>
        </a:p>
      </dgm:t>
    </dgm:pt>
    <dgm:pt modelId="{5CDBF0D4-13CC-4B78-B610-9218BFB13997}">
      <dgm:prSet custT="1"/>
      <dgm:spPr/>
      <dgm:t>
        <a:bodyPr/>
        <a:lstStyle/>
        <a:p>
          <a:r>
            <a:rPr lang="en-US" sz="1800" b="0" i="0"/>
            <a:t>Person G studies body patterns.</a:t>
          </a:r>
          <a:endParaRPr lang="en-US" sz="1800"/>
        </a:p>
      </dgm:t>
    </dgm:pt>
    <dgm:pt modelId="{C70C6774-1535-475D-AD75-7D47F8AFD5E1}" type="parTrans" cxnId="{A14FBD79-265F-4829-AA41-1C7C5FA0560F}">
      <dgm:prSet/>
      <dgm:spPr/>
      <dgm:t>
        <a:bodyPr/>
        <a:lstStyle/>
        <a:p>
          <a:endParaRPr lang="en-US"/>
        </a:p>
      </dgm:t>
    </dgm:pt>
    <dgm:pt modelId="{ADF630ED-D2B5-4E17-BA53-62459BC1EE26}" type="sibTrans" cxnId="{A14FBD79-265F-4829-AA41-1C7C5FA0560F}">
      <dgm:prSet/>
      <dgm:spPr/>
      <dgm:t>
        <a:bodyPr/>
        <a:lstStyle/>
        <a:p>
          <a:endParaRPr lang="en-US"/>
        </a:p>
      </dgm:t>
    </dgm:pt>
    <dgm:pt modelId="{78F63D24-C0E0-436C-9EEF-F56BA9FC30D2}">
      <dgm:prSet custT="1"/>
      <dgm:spPr/>
      <dgm:t>
        <a:bodyPr/>
        <a:lstStyle/>
        <a:p>
          <a:r>
            <a:rPr lang="en-US" sz="1800" b="0" i="0"/>
            <a:t>Person H takes inputs from Persons A to D and processes information related to facial features.</a:t>
          </a:r>
          <a:endParaRPr lang="en-US" sz="1800"/>
        </a:p>
      </dgm:t>
    </dgm:pt>
    <dgm:pt modelId="{887D2CB2-9E89-4DC5-A7BC-1EA5763D1FDA}" type="parTrans" cxnId="{9E4E5C8D-A99A-4118-BEC2-B391381361BB}">
      <dgm:prSet/>
      <dgm:spPr/>
      <dgm:t>
        <a:bodyPr/>
        <a:lstStyle/>
        <a:p>
          <a:endParaRPr lang="en-US"/>
        </a:p>
      </dgm:t>
    </dgm:pt>
    <dgm:pt modelId="{3F1AB419-AB8D-4D0A-A929-5D324B7C7A90}" type="sibTrans" cxnId="{9E4E5C8D-A99A-4118-BEC2-B391381361BB}">
      <dgm:prSet/>
      <dgm:spPr/>
      <dgm:t>
        <a:bodyPr/>
        <a:lstStyle/>
        <a:p>
          <a:endParaRPr lang="en-US"/>
        </a:p>
      </dgm:t>
    </dgm:pt>
    <dgm:pt modelId="{9CD5BFFF-647A-4FCE-A233-2B4CD54A2678}">
      <dgm:prSet custT="1"/>
      <dgm:spPr/>
      <dgm:t>
        <a:bodyPr/>
        <a:lstStyle/>
        <a:p>
          <a:r>
            <a:rPr lang="en-US" sz="1800" b="0" i="0"/>
            <a:t>Person I takes inputs from Persons E to G and processes information related to body features.</a:t>
          </a:r>
          <a:endParaRPr lang="en-US" sz="1800"/>
        </a:p>
      </dgm:t>
    </dgm:pt>
    <dgm:pt modelId="{D204421A-CC07-44E8-BDF6-D09B5D6F48BA}" type="parTrans" cxnId="{59839A8D-DBD0-43FD-B365-271B81933E6E}">
      <dgm:prSet/>
      <dgm:spPr/>
      <dgm:t>
        <a:bodyPr/>
        <a:lstStyle/>
        <a:p>
          <a:endParaRPr lang="en-US"/>
        </a:p>
      </dgm:t>
    </dgm:pt>
    <dgm:pt modelId="{646AEFD0-BB0A-4D0E-A171-6DE67874F89A}" type="sibTrans" cxnId="{59839A8D-DBD0-43FD-B365-271B81933E6E}">
      <dgm:prSet/>
      <dgm:spPr/>
      <dgm:t>
        <a:bodyPr/>
        <a:lstStyle/>
        <a:p>
          <a:endParaRPr lang="en-US"/>
        </a:p>
      </dgm:t>
    </dgm:pt>
    <dgm:pt modelId="{3F637D97-2406-4EF2-B139-CFFAE688B3A1}">
      <dgm:prSet custT="1"/>
      <dgm:spPr/>
      <dgm:t>
        <a:bodyPr/>
        <a:lstStyle/>
        <a:p>
          <a:r>
            <a:rPr lang="en-US" sz="1800" b="0" i="0"/>
            <a:t>Person J combines the information from Persons H and I to make the final prediction about whether the image contains a tiger or not.</a:t>
          </a:r>
          <a:endParaRPr lang="en-US" sz="1800"/>
        </a:p>
      </dgm:t>
    </dgm:pt>
    <dgm:pt modelId="{BB6F76EE-6426-44E1-9BC4-F556FBBC52C3}" type="parTrans" cxnId="{E07A1B66-12FA-468E-8EDF-1D5F120F881B}">
      <dgm:prSet/>
      <dgm:spPr/>
      <dgm:t>
        <a:bodyPr/>
        <a:lstStyle/>
        <a:p>
          <a:endParaRPr lang="en-US"/>
        </a:p>
      </dgm:t>
    </dgm:pt>
    <dgm:pt modelId="{E16E990E-18DC-4BB1-A18D-CF060A0BFD93}" type="sibTrans" cxnId="{E07A1B66-12FA-468E-8EDF-1D5F120F881B}">
      <dgm:prSet/>
      <dgm:spPr/>
      <dgm:t>
        <a:bodyPr/>
        <a:lstStyle/>
        <a:p>
          <a:endParaRPr lang="en-US"/>
        </a:p>
      </dgm:t>
    </dgm:pt>
    <dgm:pt modelId="{7F79030C-BE55-4FB4-AD98-6F728AAD2482}" type="pres">
      <dgm:prSet presAssocID="{69454C90-27A3-45DF-91FA-70017BD693FF}" presName="vert0" presStyleCnt="0">
        <dgm:presLayoutVars>
          <dgm:dir/>
          <dgm:animOne val="branch"/>
          <dgm:animLvl val="lvl"/>
        </dgm:presLayoutVars>
      </dgm:prSet>
      <dgm:spPr/>
    </dgm:pt>
    <dgm:pt modelId="{D2E877F4-7AC5-4743-A4F6-23347F216DA2}" type="pres">
      <dgm:prSet presAssocID="{389266BD-DEE7-4170-B6C0-A8590D935A61}" presName="thickLine" presStyleLbl="alignNode1" presStyleIdx="0" presStyleCnt="10"/>
      <dgm:spPr/>
    </dgm:pt>
    <dgm:pt modelId="{91D355FA-0655-47F2-8515-657721D5CFB4}" type="pres">
      <dgm:prSet presAssocID="{389266BD-DEE7-4170-B6C0-A8590D935A61}" presName="horz1" presStyleCnt="0"/>
      <dgm:spPr/>
    </dgm:pt>
    <dgm:pt modelId="{85449013-0FED-459A-9899-1422E531E829}" type="pres">
      <dgm:prSet presAssocID="{389266BD-DEE7-4170-B6C0-A8590D935A61}" presName="tx1" presStyleLbl="revTx" presStyleIdx="0" presStyleCnt="10"/>
      <dgm:spPr/>
    </dgm:pt>
    <dgm:pt modelId="{FB89DBCB-541F-4F0B-984A-623B2395B73D}" type="pres">
      <dgm:prSet presAssocID="{389266BD-DEE7-4170-B6C0-A8590D935A61}" presName="vert1" presStyleCnt="0"/>
      <dgm:spPr/>
    </dgm:pt>
    <dgm:pt modelId="{F0C9FAF3-63C7-41E6-B54D-2097850942E0}" type="pres">
      <dgm:prSet presAssocID="{AB6AAFA3-2C36-4ABE-9B90-A63BBF38FB80}" presName="thickLine" presStyleLbl="alignNode1" presStyleIdx="1" presStyleCnt="10"/>
      <dgm:spPr/>
    </dgm:pt>
    <dgm:pt modelId="{C87BF9C4-EDAC-4246-9D94-AF81BBE34D8D}" type="pres">
      <dgm:prSet presAssocID="{AB6AAFA3-2C36-4ABE-9B90-A63BBF38FB80}" presName="horz1" presStyleCnt="0"/>
      <dgm:spPr/>
    </dgm:pt>
    <dgm:pt modelId="{F92E1714-911C-4F62-A1E4-5A4F705B1A28}" type="pres">
      <dgm:prSet presAssocID="{AB6AAFA3-2C36-4ABE-9B90-A63BBF38FB80}" presName="tx1" presStyleLbl="revTx" presStyleIdx="1" presStyleCnt="10"/>
      <dgm:spPr/>
    </dgm:pt>
    <dgm:pt modelId="{6CA4AFA4-BB5D-45C5-883F-F90B0B241C38}" type="pres">
      <dgm:prSet presAssocID="{AB6AAFA3-2C36-4ABE-9B90-A63BBF38FB80}" presName="vert1" presStyleCnt="0"/>
      <dgm:spPr/>
    </dgm:pt>
    <dgm:pt modelId="{54C7A135-DCC6-488F-9080-605FC0BDBC0D}" type="pres">
      <dgm:prSet presAssocID="{D81629A5-A119-4F0B-9D01-386D09568BD7}" presName="thickLine" presStyleLbl="alignNode1" presStyleIdx="2" presStyleCnt="10"/>
      <dgm:spPr/>
    </dgm:pt>
    <dgm:pt modelId="{626A70C5-BC18-42A7-8937-5DAB92CBBBE1}" type="pres">
      <dgm:prSet presAssocID="{D81629A5-A119-4F0B-9D01-386D09568BD7}" presName="horz1" presStyleCnt="0"/>
      <dgm:spPr/>
    </dgm:pt>
    <dgm:pt modelId="{EC6712F6-9B4A-436E-8B65-93FA1CD69759}" type="pres">
      <dgm:prSet presAssocID="{D81629A5-A119-4F0B-9D01-386D09568BD7}" presName="tx1" presStyleLbl="revTx" presStyleIdx="2" presStyleCnt="10"/>
      <dgm:spPr/>
    </dgm:pt>
    <dgm:pt modelId="{F2BEA297-7C67-4B42-A031-ADD2A90A08CE}" type="pres">
      <dgm:prSet presAssocID="{D81629A5-A119-4F0B-9D01-386D09568BD7}" presName="vert1" presStyleCnt="0"/>
      <dgm:spPr/>
    </dgm:pt>
    <dgm:pt modelId="{96B9C361-B4B7-4B8C-B2C4-B35F0ACB356A}" type="pres">
      <dgm:prSet presAssocID="{8F2087A3-0FAA-47C9-BC30-D9F6D91D0667}" presName="thickLine" presStyleLbl="alignNode1" presStyleIdx="3" presStyleCnt="10"/>
      <dgm:spPr/>
    </dgm:pt>
    <dgm:pt modelId="{B5CB84EE-6DA3-4A21-9A9E-CED33F9DECBB}" type="pres">
      <dgm:prSet presAssocID="{8F2087A3-0FAA-47C9-BC30-D9F6D91D0667}" presName="horz1" presStyleCnt="0"/>
      <dgm:spPr/>
    </dgm:pt>
    <dgm:pt modelId="{E16523FF-631C-4927-AFE2-B4CD0198DA58}" type="pres">
      <dgm:prSet presAssocID="{8F2087A3-0FAA-47C9-BC30-D9F6D91D0667}" presName="tx1" presStyleLbl="revTx" presStyleIdx="3" presStyleCnt="10"/>
      <dgm:spPr/>
    </dgm:pt>
    <dgm:pt modelId="{F167700E-783D-4AA3-BCDC-442DDD204E7D}" type="pres">
      <dgm:prSet presAssocID="{8F2087A3-0FAA-47C9-BC30-D9F6D91D0667}" presName="vert1" presStyleCnt="0"/>
      <dgm:spPr/>
    </dgm:pt>
    <dgm:pt modelId="{F163D772-387F-4315-93DA-69ECE3CD4825}" type="pres">
      <dgm:prSet presAssocID="{36914865-23FA-47E9-B19F-69F8C85E8390}" presName="thickLine" presStyleLbl="alignNode1" presStyleIdx="4" presStyleCnt="10"/>
      <dgm:spPr/>
    </dgm:pt>
    <dgm:pt modelId="{7B895D30-2F56-48D8-84B2-E111FBC08FD9}" type="pres">
      <dgm:prSet presAssocID="{36914865-23FA-47E9-B19F-69F8C85E8390}" presName="horz1" presStyleCnt="0"/>
      <dgm:spPr/>
    </dgm:pt>
    <dgm:pt modelId="{639D8AEC-CE6A-4121-9132-002B2781102A}" type="pres">
      <dgm:prSet presAssocID="{36914865-23FA-47E9-B19F-69F8C85E8390}" presName="tx1" presStyleLbl="revTx" presStyleIdx="4" presStyleCnt="10"/>
      <dgm:spPr/>
    </dgm:pt>
    <dgm:pt modelId="{B8FE026F-A571-46E9-BC5E-57ED19797EED}" type="pres">
      <dgm:prSet presAssocID="{36914865-23FA-47E9-B19F-69F8C85E8390}" presName="vert1" presStyleCnt="0"/>
      <dgm:spPr/>
    </dgm:pt>
    <dgm:pt modelId="{3311AC5B-423C-4AD1-9C87-CBCDF8CE8BD3}" type="pres">
      <dgm:prSet presAssocID="{9E8E6637-2A30-473E-B725-66AAD198ADFC}" presName="thickLine" presStyleLbl="alignNode1" presStyleIdx="5" presStyleCnt="10"/>
      <dgm:spPr/>
    </dgm:pt>
    <dgm:pt modelId="{E3A26AF6-39D9-468B-9107-60FBCD5E6DDA}" type="pres">
      <dgm:prSet presAssocID="{9E8E6637-2A30-473E-B725-66AAD198ADFC}" presName="horz1" presStyleCnt="0"/>
      <dgm:spPr/>
    </dgm:pt>
    <dgm:pt modelId="{A8BD94B4-DC16-44A2-9D43-657697549C81}" type="pres">
      <dgm:prSet presAssocID="{9E8E6637-2A30-473E-B725-66AAD198ADFC}" presName="tx1" presStyleLbl="revTx" presStyleIdx="5" presStyleCnt="10"/>
      <dgm:spPr/>
    </dgm:pt>
    <dgm:pt modelId="{69E1B3EC-6DC3-4F87-9570-955B639EA099}" type="pres">
      <dgm:prSet presAssocID="{9E8E6637-2A30-473E-B725-66AAD198ADFC}" presName="vert1" presStyleCnt="0"/>
      <dgm:spPr/>
    </dgm:pt>
    <dgm:pt modelId="{771322E8-623F-47D2-B365-67B189600E9F}" type="pres">
      <dgm:prSet presAssocID="{5CDBF0D4-13CC-4B78-B610-9218BFB13997}" presName="thickLine" presStyleLbl="alignNode1" presStyleIdx="6" presStyleCnt="10"/>
      <dgm:spPr/>
    </dgm:pt>
    <dgm:pt modelId="{0A0FA0B9-D8F2-4BF5-B113-A80278D4EF63}" type="pres">
      <dgm:prSet presAssocID="{5CDBF0D4-13CC-4B78-B610-9218BFB13997}" presName="horz1" presStyleCnt="0"/>
      <dgm:spPr/>
    </dgm:pt>
    <dgm:pt modelId="{CB10F139-67A2-4F33-8A68-CFE973C4637D}" type="pres">
      <dgm:prSet presAssocID="{5CDBF0D4-13CC-4B78-B610-9218BFB13997}" presName="tx1" presStyleLbl="revTx" presStyleIdx="6" presStyleCnt="10"/>
      <dgm:spPr/>
    </dgm:pt>
    <dgm:pt modelId="{9BB1579B-5888-4DB6-81A0-6B320EFECA6B}" type="pres">
      <dgm:prSet presAssocID="{5CDBF0D4-13CC-4B78-B610-9218BFB13997}" presName="vert1" presStyleCnt="0"/>
      <dgm:spPr/>
    </dgm:pt>
    <dgm:pt modelId="{1A2AA21B-D585-46D1-BE90-F7AEF816DC37}" type="pres">
      <dgm:prSet presAssocID="{78F63D24-C0E0-436C-9EEF-F56BA9FC30D2}" presName="thickLine" presStyleLbl="alignNode1" presStyleIdx="7" presStyleCnt="10"/>
      <dgm:spPr/>
    </dgm:pt>
    <dgm:pt modelId="{7FB7C4F8-39B8-445C-AE3C-2D69437A76CE}" type="pres">
      <dgm:prSet presAssocID="{78F63D24-C0E0-436C-9EEF-F56BA9FC30D2}" presName="horz1" presStyleCnt="0"/>
      <dgm:spPr/>
    </dgm:pt>
    <dgm:pt modelId="{9DC7D3DD-55C8-434F-B1E4-09CCE5E4B7A3}" type="pres">
      <dgm:prSet presAssocID="{78F63D24-C0E0-436C-9EEF-F56BA9FC30D2}" presName="tx1" presStyleLbl="revTx" presStyleIdx="7" presStyleCnt="10"/>
      <dgm:spPr/>
    </dgm:pt>
    <dgm:pt modelId="{B4F339EF-7FEF-4D38-9010-0110B3FA66F9}" type="pres">
      <dgm:prSet presAssocID="{78F63D24-C0E0-436C-9EEF-F56BA9FC30D2}" presName="vert1" presStyleCnt="0"/>
      <dgm:spPr/>
    </dgm:pt>
    <dgm:pt modelId="{060AC353-3110-40FB-9179-EB3356315857}" type="pres">
      <dgm:prSet presAssocID="{9CD5BFFF-647A-4FCE-A233-2B4CD54A2678}" presName="thickLine" presStyleLbl="alignNode1" presStyleIdx="8" presStyleCnt="10"/>
      <dgm:spPr/>
    </dgm:pt>
    <dgm:pt modelId="{DBA184FC-FE3B-4C78-A6F7-1E9DD1822BEE}" type="pres">
      <dgm:prSet presAssocID="{9CD5BFFF-647A-4FCE-A233-2B4CD54A2678}" presName="horz1" presStyleCnt="0"/>
      <dgm:spPr/>
    </dgm:pt>
    <dgm:pt modelId="{DC35EB15-B094-4785-A99E-94840FCA57F1}" type="pres">
      <dgm:prSet presAssocID="{9CD5BFFF-647A-4FCE-A233-2B4CD54A2678}" presName="tx1" presStyleLbl="revTx" presStyleIdx="8" presStyleCnt="10"/>
      <dgm:spPr/>
    </dgm:pt>
    <dgm:pt modelId="{1B99679F-C1D3-4059-BCA5-6816C4731C3D}" type="pres">
      <dgm:prSet presAssocID="{9CD5BFFF-647A-4FCE-A233-2B4CD54A2678}" presName="vert1" presStyleCnt="0"/>
      <dgm:spPr/>
    </dgm:pt>
    <dgm:pt modelId="{2689884F-FEC4-4183-8A50-CB071B7851D8}" type="pres">
      <dgm:prSet presAssocID="{3F637D97-2406-4EF2-B139-CFFAE688B3A1}" presName="thickLine" presStyleLbl="alignNode1" presStyleIdx="9" presStyleCnt="10"/>
      <dgm:spPr/>
    </dgm:pt>
    <dgm:pt modelId="{B38F1FDD-457E-49AB-9688-F52FA9672F1E}" type="pres">
      <dgm:prSet presAssocID="{3F637D97-2406-4EF2-B139-CFFAE688B3A1}" presName="horz1" presStyleCnt="0"/>
      <dgm:spPr/>
    </dgm:pt>
    <dgm:pt modelId="{A00D368C-EA09-4E88-BFF3-1C9210954D03}" type="pres">
      <dgm:prSet presAssocID="{3F637D97-2406-4EF2-B139-CFFAE688B3A1}" presName="tx1" presStyleLbl="revTx" presStyleIdx="9" presStyleCnt="10"/>
      <dgm:spPr/>
    </dgm:pt>
    <dgm:pt modelId="{2FADAEA6-559E-4EEC-B6C4-5A2ACA6023AD}" type="pres">
      <dgm:prSet presAssocID="{3F637D97-2406-4EF2-B139-CFFAE688B3A1}" presName="vert1" presStyleCnt="0"/>
      <dgm:spPr/>
    </dgm:pt>
  </dgm:ptLst>
  <dgm:cxnLst>
    <dgm:cxn modelId="{A5A63803-5E07-4EFD-BAD3-B1DD52AF21C6}" srcId="{69454C90-27A3-45DF-91FA-70017BD693FF}" destId="{D81629A5-A119-4F0B-9D01-386D09568BD7}" srcOrd="2" destOrd="0" parTransId="{0796C2F9-9106-410C-BE21-5A6FB1D32549}" sibTransId="{8869D50D-A486-4E08-B4F7-42B87B8E17D0}"/>
    <dgm:cxn modelId="{F4164D06-3364-40A5-8CBB-5E847AE1B247}" type="presOf" srcId="{D81629A5-A119-4F0B-9D01-386D09568BD7}" destId="{EC6712F6-9B4A-436E-8B65-93FA1CD69759}" srcOrd="0" destOrd="0" presId="urn:microsoft.com/office/officeart/2008/layout/LinedList"/>
    <dgm:cxn modelId="{24B43112-D28D-426D-AE69-22E9B8A88458}" srcId="{69454C90-27A3-45DF-91FA-70017BD693FF}" destId="{9E8E6637-2A30-473E-B725-66AAD198ADFC}" srcOrd="5" destOrd="0" parTransId="{607100F0-E5BF-4A90-B958-BCD5F77C37A3}" sibTransId="{3F32ED0F-7C21-4098-8F95-67F215D4C11A}"/>
    <dgm:cxn modelId="{90753E17-28CC-4C30-BAB6-B4490ED374E6}" srcId="{69454C90-27A3-45DF-91FA-70017BD693FF}" destId="{389266BD-DEE7-4170-B6C0-A8590D935A61}" srcOrd="0" destOrd="0" parTransId="{3C0C5CAE-3DAE-48AC-B368-3C892FEA9FD8}" sibTransId="{5BD4CF74-4994-46A4-AA35-24F3695BCB26}"/>
    <dgm:cxn modelId="{21D15235-7B5A-414F-B886-3627B85DA059}" srcId="{69454C90-27A3-45DF-91FA-70017BD693FF}" destId="{8F2087A3-0FAA-47C9-BC30-D9F6D91D0667}" srcOrd="3" destOrd="0" parTransId="{1F61E8AE-63E2-4474-8C77-ED88FBDDA8C8}" sibTransId="{111F6468-6440-4A68-A6A8-5E8F3EEC0962}"/>
    <dgm:cxn modelId="{DC7D5E61-2686-42C1-8E6E-78A33325BB4E}" type="presOf" srcId="{69454C90-27A3-45DF-91FA-70017BD693FF}" destId="{7F79030C-BE55-4FB4-AD98-6F728AAD2482}" srcOrd="0" destOrd="0" presId="urn:microsoft.com/office/officeart/2008/layout/LinedList"/>
    <dgm:cxn modelId="{E07A1B66-12FA-468E-8EDF-1D5F120F881B}" srcId="{69454C90-27A3-45DF-91FA-70017BD693FF}" destId="{3F637D97-2406-4EF2-B139-CFFAE688B3A1}" srcOrd="9" destOrd="0" parTransId="{BB6F76EE-6426-44E1-9BC4-F556FBBC52C3}" sibTransId="{E16E990E-18DC-4BB1-A18D-CF060A0BFD93}"/>
    <dgm:cxn modelId="{E873B567-2904-47C5-844D-A81BE0E9FC21}" type="presOf" srcId="{78F63D24-C0E0-436C-9EEF-F56BA9FC30D2}" destId="{9DC7D3DD-55C8-434F-B1E4-09CCE5E4B7A3}" srcOrd="0" destOrd="0" presId="urn:microsoft.com/office/officeart/2008/layout/LinedList"/>
    <dgm:cxn modelId="{90B3454C-056F-4303-A459-C9F649128790}" type="presOf" srcId="{8F2087A3-0FAA-47C9-BC30-D9F6D91D0667}" destId="{E16523FF-631C-4927-AFE2-B4CD0198DA58}" srcOrd="0" destOrd="0" presId="urn:microsoft.com/office/officeart/2008/layout/LinedList"/>
    <dgm:cxn modelId="{2E84DA70-5C18-4B1E-85E1-BE514DE032EE}" type="presOf" srcId="{9CD5BFFF-647A-4FCE-A233-2B4CD54A2678}" destId="{DC35EB15-B094-4785-A99E-94840FCA57F1}" srcOrd="0" destOrd="0" presId="urn:microsoft.com/office/officeart/2008/layout/LinedList"/>
    <dgm:cxn modelId="{73654171-0D82-4A0B-8C98-495DF53DFDC0}" type="presOf" srcId="{36914865-23FA-47E9-B19F-69F8C85E8390}" destId="{639D8AEC-CE6A-4121-9132-002B2781102A}" srcOrd="0" destOrd="0" presId="urn:microsoft.com/office/officeart/2008/layout/LinedList"/>
    <dgm:cxn modelId="{A14FBD79-265F-4829-AA41-1C7C5FA0560F}" srcId="{69454C90-27A3-45DF-91FA-70017BD693FF}" destId="{5CDBF0D4-13CC-4B78-B610-9218BFB13997}" srcOrd="6" destOrd="0" parTransId="{C70C6774-1535-475D-AD75-7D47F8AFD5E1}" sibTransId="{ADF630ED-D2B5-4E17-BA53-62459BC1EE26}"/>
    <dgm:cxn modelId="{689C8784-A56A-4604-800C-7BD2AC004D40}" type="presOf" srcId="{9E8E6637-2A30-473E-B725-66AAD198ADFC}" destId="{A8BD94B4-DC16-44A2-9D43-657697549C81}" srcOrd="0" destOrd="0" presId="urn:microsoft.com/office/officeart/2008/layout/LinedList"/>
    <dgm:cxn modelId="{9E4E5C8D-A99A-4118-BEC2-B391381361BB}" srcId="{69454C90-27A3-45DF-91FA-70017BD693FF}" destId="{78F63D24-C0E0-436C-9EEF-F56BA9FC30D2}" srcOrd="7" destOrd="0" parTransId="{887D2CB2-9E89-4DC5-A7BC-1EA5763D1FDA}" sibTransId="{3F1AB419-AB8D-4D0A-A929-5D324B7C7A90}"/>
    <dgm:cxn modelId="{59839A8D-DBD0-43FD-B365-271B81933E6E}" srcId="{69454C90-27A3-45DF-91FA-70017BD693FF}" destId="{9CD5BFFF-647A-4FCE-A233-2B4CD54A2678}" srcOrd="8" destOrd="0" parTransId="{D204421A-CC07-44E8-BDF6-D09B5D6F48BA}" sibTransId="{646AEFD0-BB0A-4D0E-A171-6DE67874F89A}"/>
    <dgm:cxn modelId="{DC196F9C-31CE-4B9D-A0D2-C3D801A1962F}" type="presOf" srcId="{3F637D97-2406-4EF2-B139-CFFAE688B3A1}" destId="{A00D368C-EA09-4E88-BFF3-1C9210954D03}" srcOrd="0" destOrd="0" presId="urn:microsoft.com/office/officeart/2008/layout/LinedList"/>
    <dgm:cxn modelId="{24FFFFA7-92AF-441E-B118-BD864D396503}" type="presOf" srcId="{5CDBF0D4-13CC-4B78-B610-9218BFB13997}" destId="{CB10F139-67A2-4F33-8A68-CFE973C4637D}" srcOrd="0" destOrd="0" presId="urn:microsoft.com/office/officeart/2008/layout/LinedList"/>
    <dgm:cxn modelId="{BBFAC9CD-062A-4667-BA87-8EC7CD432489}" type="presOf" srcId="{389266BD-DEE7-4170-B6C0-A8590D935A61}" destId="{85449013-0FED-459A-9899-1422E531E829}" srcOrd="0" destOrd="0" presId="urn:microsoft.com/office/officeart/2008/layout/LinedList"/>
    <dgm:cxn modelId="{5B4D19EB-C440-4D69-9B4D-2EC9C005D147}" srcId="{69454C90-27A3-45DF-91FA-70017BD693FF}" destId="{AB6AAFA3-2C36-4ABE-9B90-A63BBF38FB80}" srcOrd="1" destOrd="0" parTransId="{602A84A4-79C3-4264-8054-E5E07273ECA1}" sibTransId="{C9DA53BD-4D3F-431B-A2D6-1628D457239F}"/>
    <dgm:cxn modelId="{C17EE0F4-9776-46A1-8906-E023A2FC9C3E}" type="presOf" srcId="{AB6AAFA3-2C36-4ABE-9B90-A63BBF38FB80}" destId="{F92E1714-911C-4F62-A1E4-5A4F705B1A28}" srcOrd="0" destOrd="0" presId="urn:microsoft.com/office/officeart/2008/layout/LinedList"/>
    <dgm:cxn modelId="{8899A9F8-3F31-4E07-B8B2-3331E39E31E0}" srcId="{69454C90-27A3-45DF-91FA-70017BD693FF}" destId="{36914865-23FA-47E9-B19F-69F8C85E8390}" srcOrd="4" destOrd="0" parTransId="{D6B765CB-4905-4D6C-8273-97D1F5FC80F1}" sibTransId="{4FFA3071-75D2-4681-9344-68E9E269B60E}"/>
    <dgm:cxn modelId="{692D7D1E-8C4A-44A7-9053-51EBBA1A2D9C}" type="presParOf" srcId="{7F79030C-BE55-4FB4-AD98-6F728AAD2482}" destId="{D2E877F4-7AC5-4743-A4F6-23347F216DA2}" srcOrd="0" destOrd="0" presId="urn:microsoft.com/office/officeart/2008/layout/LinedList"/>
    <dgm:cxn modelId="{FBBAFB96-1E24-4F1C-9876-6130ADC2F77B}" type="presParOf" srcId="{7F79030C-BE55-4FB4-AD98-6F728AAD2482}" destId="{91D355FA-0655-47F2-8515-657721D5CFB4}" srcOrd="1" destOrd="0" presId="urn:microsoft.com/office/officeart/2008/layout/LinedList"/>
    <dgm:cxn modelId="{66BC49E2-5DBF-4ABB-B403-994FE07BED15}" type="presParOf" srcId="{91D355FA-0655-47F2-8515-657721D5CFB4}" destId="{85449013-0FED-459A-9899-1422E531E829}" srcOrd="0" destOrd="0" presId="urn:microsoft.com/office/officeart/2008/layout/LinedList"/>
    <dgm:cxn modelId="{AC390238-E6C5-4D83-8A90-787E777692A3}" type="presParOf" srcId="{91D355FA-0655-47F2-8515-657721D5CFB4}" destId="{FB89DBCB-541F-4F0B-984A-623B2395B73D}" srcOrd="1" destOrd="0" presId="urn:microsoft.com/office/officeart/2008/layout/LinedList"/>
    <dgm:cxn modelId="{823D0EE7-DAF0-4FDF-B5AE-5607C5946242}" type="presParOf" srcId="{7F79030C-BE55-4FB4-AD98-6F728AAD2482}" destId="{F0C9FAF3-63C7-41E6-B54D-2097850942E0}" srcOrd="2" destOrd="0" presId="urn:microsoft.com/office/officeart/2008/layout/LinedList"/>
    <dgm:cxn modelId="{B02D421F-9E64-438E-AE3C-AA4AE3E05EB0}" type="presParOf" srcId="{7F79030C-BE55-4FB4-AD98-6F728AAD2482}" destId="{C87BF9C4-EDAC-4246-9D94-AF81BBE34D8D}" srcOrd="3" destOrd="0" presId="urn:microsoft.com/office/officeart/2008/layout/LinedList"/>
    <dgm:cxn modelId="{2562A2CC-ED0B-4D66-B437-F85ED59E888B}" type="presParOf" srcId="{C87BF9C4-EDAC-4246-9D94-AF81BBE34D8D}" destId="{F92E1714-911C-4F62-A1E4-5A4F705B1A28}" srcOrd="0" destOrd="0" presId="urn:microsoft.com/office/officeart/2008/layout/LinedList"/>
    <dgm:cxn modelId="{A46DF68B-9D70-401D-B0FF-0D423B71CCAC}" type="presParOf" srcId="{C87BF9C4-EDAC-4246-9D94-AF81BBE34D8D}" destId="{6CA4AFA4-BB5D-45C5-883F-F90B0B241C38}" srcOrd="1" destOrd="0" presId="urn:microsoft.com/office/officeart/2008/layout/LinedList"/>
    <dgm:cxn modelId="{B373DF06-2F99-4EAD-AC14-1D2232043475}" type="presParOf" srcId="{7F79030C-BE55-4FB4-AD98-6F728AAD2482}" destId="{54C7A135-DCC6-488F-9080-605FC0BDBC0D}" srcOrd="4" destOrd="0" presId="urn:microsoft.com/office/officeart/2008/layout/LinedList"/>
    <dgm:cxn modelId="{D3CBC4F7-AFA0-49C8-8D18-9465328B7D12}" type="presParOf" srcId="{7F79030C-BE55-4FB4-AD98-6F728AAD2482}" destId="{626A70C5-BC18-42A7-8937-5DAB92CBBBE1}" srcOrd="5" destOrd="0" presId="urn:microsoft.com/office/officeart/2008/layout/LinedList"/>
    <dgm:cxn modelId="{69BD7A89-4C38-48C0-AD26-A05F9D75F27E}" type="presParOf" srcId="{626A70C5-BC18-42A7-8937-5DAB92CBBBE1}" destId="{EC6712F6-9B4A-436E-8B65-93FA1CD69759}" srcOrd="0" destOrd="0" presId="urn:microsoft.com/office/officeart/2008/layout/LinedList"/>
    <dgm:cxn modelId="{5A317B77-8685-4A36-A753-87F3E0DD18B4}" type="presParOf" srcId="{626A70C5-BC18-42A7-8937-5DAB92CBBBE1}" destId="{F2BEA297-7C67-4B42-A031-ADD2A90A08CE}" srcOrd="1" destOrd="0" presId="urn:microsoft.com/office/officeart/2008/layout/LinedList"/>
    <dgm:cxn modelId="{81C6D1A2-B38B-4CB2-AE7F-411907D87CE0}" type="presParOf" srcId="{7F79030C-BE55-4FB4-AD98-6F728AAD2482}" destId="{96B9C361-B4B7-4B8C-B2C4-B35F0ACB356A}" srcOrd="6" destOrd="0" presId="urn:microsoft.com/office/officeart/2008/layout/LinedList"/>
    <dgm:cxn modelId="{EE05CF17-C125-42F0-A22B-6DFC6B2FD65F}" type="presParOf" srcId="{7F79030C-BE55-4FB4-AD98-6F728AAD2482}" destId="{B5CB84EE-6DA3-4A21-9A9E-CED33F9DECBB}" srcOrd="7" destOrd="0" presId="urn:microsoft.com/office/officeart/2008/layout/LinedList"/>
    <dgm:cxn modelId="{0BAFB7E1-8B19-4436-85C9-BCCE99A8B436}" type="presParOf" srcId="{B5CB84EE-6DA3-4A21-9A9E-CED33F9DECBB}" destId="{E16523FF-631C-4927-AFE2-B4CD0198DA58}" srcOrd="0" destOrd="0" presId="urn:microsoft.com/office/officeart/2008/layout/LinedList"/>
    <dgm:cxn modelId="{8ABF689F-D81A-49F3-A9AC-105693CDB640}" type="presParOf" srcId="{B5CB84EE-6DA3-4A21-9A9E-CED33F9DECBB}" destId="{F167700E-783D-4AA3-BCDC-442DDD204E7D}" srcOrd="1" destOrd="0" presId="urn:microsoft.com/office/officeart/2008/layout/LinedList"/>
    <dgm:cxn modelId="{F773EB50-5CD6-4397-8EB7-928D75E9E737}" type="presParOf" srcId="{7F79030C-BE55-4FB4-AD98-6F728AAD2482}" destId="{F163D772-387F-4315-93DA-69ECE3CD4825}" srcOrd="8" destOrd="0" presId="urn:microsoft.com/office/officeart/2008/layout/LinedList"/>
    <dgm:cxn modelId="{029E414E-3CC8-4191-BB30-18B72F8A48E0}" type="presParOf" srcId="{7F79030C-BE55-4FB4-AD98-6F728AAD2482}" destId="{7B895D30-2F56-48D8-84B2-E111FBC08FD9}" srcOrd="9" destOrd="0" presId="urn:microsoft.com/office/officeart/2008/layout/LinedList"/>
    <dgm:cxn modelId="{FF824A7D-AE03-41D6-8A25-79FB78775956}" type="presParOf" srcId="{7B895D30-2F56-48D8-84B2-E111FBC08FD9}" destId="{639D8AEC-CE6A-4121-9132-002B2781102A}" srcOrd="0" destOrd="0" presId="urn:microsoft.com/office/officeart/2008/layout/LinedList"/>
    <dgm:cxn modelId="{92E91DDB-0863-4807-921D-6EA42C2D65A9}" type="presParOf" srcId="{7B895D30-2F56-48D8-84B2-E111FBC08FD9}" destId="{B8FE026F-A571-46E9-BC5E-57ED19797EED}" srcOrd="1" destOrd="0" presId="urn:microsoft.com/office/officeart/2008/layout/LinedList"/>
    <dgm:cxn modelId="{B1EB7560-D07B-4F49-A662-B5B6B2085D89}" type="presParOf" srcId="{7F79030C-BE55-4FB4-AD98-6F728AAD2482}" destId="{3311AC5B-423C-4AD1-9C87-CBCDF8CE8BD3}" srcOrd="10" destOrd="0" presId="urn:microsoft.com/office/officeart/2008/layout/LinedList"/>
    <dgm:cxn modelId="{4AA26414-1A98-486D-9F43-E2150966F75D}" type="presParOf" srcId="{7F79030C-BE55-4FB4-AD98-6F728AAD2482}" destId="{E3A26AF6-39D9-468B-9107-60FBCD5E6DDA}" srcOrd="11" destOrd="0" presId="urn:microsoft.com/office/officeart/2008/layout/LinedList"/>
    <dgm:cxn modelId="{ECF849F1-29A2-4A64-A1C4-F1689CE13BF5}" type="presParOf" srcId="{E3A26AF6-39D9-468B-9107-60FBCD5E6DDA}" destId="{A8BD94B4-DC16-44A2-9D43-657697549C81}" srcOrd="0" destOrd="0" presId="urn:microsoft.com/office/officeart/2008/layout/LinedList"/>
    <dgm:cxn modelId="{66B186B6-6D64-4604-8A01-DB3990051F37}" type="presParOf" srcId="{E3A26AF6-39D9-468B-9107-60FBCD5E6DDA}" destId="{69E1B3EC-6DC3-4F87-9570-955B639EA099}" srcOrd="1" destOrd="0" presId="urn:microsoft.com/office/officeart/2008/layout/LinedList"/>
    <dgm:cxn modelId="{0695AE5A-98F3-4FB9-A822-BDBA51C0278D}" type="presParOf" srcId="{7F79030C-BE55-4FB4-AD98-6F728AAD2482}" destId="{771322E8-623F-47D2-B365-67B189600E9F}" srcOrd="12" destOrd="0" presId="urn:microsoft.com/office/officeart/2008/layout/LinedList"/>
    <dgm:cxn modelId="{7F65BC9B-CF2A-4083-8CE4-6ADA8E631E1A}" type="presParOf" srcId="{7F79030C-BE55-4FB4-AD98-6F728AAD2482}" destId="{0A0FA0B9-D8F2-4BF5-B113-A80278D4EF63}" srcOrd="13" destOrd="0" presId="urn:microsoft.com/office/officeart/2008/layout/LinedList"/>
    <dgm:cxn modelId="{956EC62B-44C1-46A7-A7DC-18A3D8378764}" type="presParOf" srcId="{0A0FA0B9-D8F2-4BF5-B113-A80278D4EF63}" destId="{CB10F139-67A2-4F33-8A68-CFE973C4637D}" srcOrd="0" destOrd="0" presId="urn:microsoft.com/office/officeart/2008/layout/LinedList"/>
    <dgm:cxn modelId="{2EFE8CE5-6E36-4C58-9CA8-D8D0D419F4C1}" type="presParOf" srcId="{0A0FA0B9-D8F2-4BF5-B113-A80278D4EF63}" destId="{9BB1579B-5888-4DB6-81A0-6B320EFECA6B}" srcOrd="1" destOrd="0" presId="urn:microsoft.com/office/officeart/2008/layout/LinedList"/>
    <dgm:cxn modelId="{A0BB826D-C17B-42DD-82FA-08E9D1F65625}" type="presParOf" srcId="{7F79030C-BE55-4FB4-AD98-6F728AAD2482}" destId="{1A2AA21B-D585-46D1-BE90-F7AEF816DC37}" srcOrd="14" destOrd="0" presId="urn:microsoft.com/office/officeart/2008/layout/LinedList"/>
    <dgm:cxn modelId="{007B7D41-BB1E-4C4D-B193-5E2C146B9FD1}" type="presParOf" srcId="{7F79030C-BE55-4FB4-AD98-6F728AAD2482}" destId="{7FB7C4F8-39B8-445C-AE3C-2D69437A76CE}" srcOrd="15" destOrd="0" presId="urn:microsoft.com/office/officeart/2008/layout/LinedList"/>
    <dgm:cxn modelId="{0E955424-0E6F-45C3-84C7-5AD4D3467AE1}" type="presParOf" srcId="{7FB7C4F8-39B8-445C-AE3C-2D69437A76CE}" destId="{9DC7D3DD-55C8-434F-B1E4-09CCE5E4B7A3}" srcOrd="0" destOrd="0" presId="urn:microsoft.com/office/officeart/2008/layout/LinedList"/>
    <dgm:cxn modelId="{4FC935E9-CD79-4D8B-AF75-588D8F41EE43}" type="presParOf" srcId="{7FB7C4F8-39B8-445C-AE3C-2D69437A76CE}" destId="{B4F339EF-7FEF-4D38-9010-0110B3FA66F9}" srcOrd="1" destOrd="0" presId="urn:microsoft.com/office/officeart/2008/layout/LinedList"/>
    <dgm:cxn modelId="{507E20F2-2C0C-4882-A5E0-6E69D388FA22}" type="presParOf" srcId="{7F79030C-BE55-4FB4-AD98-6F728AAD2482}" destId="{060AC353-3110-40FB-9179-EB3356315857}" srcOrd="16" destOrd="0" presId="urn:microsoft.com/office/officeart/2008/layout/LinedList"/>
    <dgm:cxn modelId="{636326B1-3835-417B-A0B7-5FDAB30F7775}" type="presParOf" srcId="{7F79030C-BE55-4FB4-AD98-6F728AAD2482}" destId="{DBA184FC-FE3B-4C78-A6F7-1E9DD1822BEE}" srcOrd="17" destOrd="0" presId="urn:microsoft.com/office/officeart/2008/layout/LinedList"/>
    <dgm:cxn modelId="{9AB0887E-6518-485C-9A19-53E6FA59B819}" type="presParOf" srcId="{DBA184FC-FE3B-4C78-A6F7-1E9DD1822BEE}" destId="{DC35EB15-B094-4785-A99E-94840FCA57F1}" srcOrd="0" destOrd="0" presId="urn:microsoft.com/office/officeart/2008/layout/LinedList"/>
    <dgm:cxn modelId="{0B8AE29C-CF6E-4809-9FBC-E96F0C957678}" type="presParOf" srcId="{DBA184FC-FE3B-4C78-A6F7-1E9DD1822BEE}" destId="{1B99679F-C1D3-4059-BCA5-6816C4731C3D}" srcOrd="1" destOrd="0" presId="urn:microsoft.com/office/officeart/2008/layout/LinedList"/>
    <dgm:cxn modelId="{9EB6134C-286C-4254-9609-6F1AAC50C898}" type="presParOf" srcId="{7F79030C-BE55-4FB4-AD98-6F728AAD2482}" destId="{2689884F-FEC4-4183-8A50-CB071B7851D8}" srcOrd="18" destOrd="0" presId="urn:microsoft.com/office/officeart/2008/layout/LinedList"/>
    <dgm:cxn modelId="{8E142D37-8FA9-4614-9585-27981C26B8CC}" type="presParOf" srcId="{7F79030C-BE55-4FB4-AD98-6F728AAD2482}" destId="{B38F1FDD-457E-49AB-9688-F52FA9672F1E}" srcOrd="19" destOrd="0" presId="urn:microsoft.com/office/officeart/2008/layout/LinedList"/>
    <dgm:cxn modelId="{DE80D8F5-60AC-49CC-9D0A-E7EC00E5C67D}" type="presParOf" srcId="{B38F1FDD-457E-49AB-9688-F52FA9672F1E}" destId="{A00D368C-EA09-4E88-BFF3-1C9210954D03}" srcOrd="0" destOrd="0" presId="urn:microsoft.com/office/officeart/2008/layout/LinedList"/>
    <dgm:cxn modelId="{3F3F5C6A-9F84-4128-9F90-BA8224BCF515}" type="presParOf" srcId="{B38F1FDD-457E-49AB-9688-F52FA9672F1E}" destId="{2FADAEA6-559E-4EEC-B6C4-5A2ACA6023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1B80C7-4BED-49E3-92EB-49927875E0D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86D5E42-72A1-462F-951C-6E7D645785EA}">
      <dgm:prSet/>
      <dgm:spPr/>
      <dgm:t>
        <a:bodyPr/>
        <a:lstStyle/>
        <a:p>
          <a:r>
            <a:rPr lang="en-US" dirty="0"/>
            <a:t>Each person gives rating from 0 to 1, where 1 means he/ she is 100% sure that the pattern belongs to tiger and 0 means he/ she is 100% sure that the pattern doesn't belong to tiger</a:t>
          </a:r>
        </a:p>
      </dgm:t>
    </dgm:pt>
    <dgm:pt modelId="{51F98DAE-D3C3-4B73-9B83-C5630FBF3CB8}" type="parTrans" cxnId="{BCECE462-D222-46BC-813F-BAC539589C02}">
      <dgm:prSet/>
      <dgm:spPr/>
      <dgm:t>
        <a:bodyPr/>
        <a:lstStyle/>
        <a:p>
          <a:endParaRPr lang="en-US"/>
        </a:p>
      </dgm:t>
    </dgm:pt>
    <dgm:pt modelId="{3A245CA9-4189-4D35-B54F-4B1E614ECC7D}" type="sibTrans" cxnId="{BCECE462-D222-46BC-813F-BAC539589C02}">
      <dgm:prSet/>
      <dgm:spPr/>
      <dgm:t>
        <a:bodyPr/>
        <a:lstStyle/>
        <a:p>
          <a:endParaRPr lang="en-US"/>
        </a:p>
      </dgm:t>
    </dgm:pt>
    <dgm:pt modelId="{074EBB32-56BD-4FD5-A2BF-59AFE14186F0}">
      <dgm:prSet/>
      <dgm:spPr/>
      <dgm:t>
        <a:bodyPr/>
        <a:lstStyle/>
        <a:p>
          <a:r>
            <a:rPr lang="en-US"/>
            <a:t>Any rating in between is the respective probability in his decision of the pattern. For example, if he gives rating as 0.5, then it means he is equally confused between the pattern belonging to a tiger and not belonging to a tiger </a:t>
          </a:r>
        </a:p>
      </dgm:t>
    </dgm:pt>
    <dgm:pt modelId="{7D7DF4C1-DF53-4487-9B3B-DFFD7DB23EDE}" type="parTrans" cxnId="{58C4A663-9741-421E-A69B-4696FA0A00F6}">
      <dgm:prSet/>
      <dgm:spPr/>
      <dgm:t>
        <a:bodyPr/>
        <a:lstStyle/>
        <a:p>
          <a:endParaRPr lang="en-US"/>
        </a:p>
      </dgm:t>
    </dgm:pt>
    <dgm:pt modelId="{0CBF4F3B-0ED8-4B13-AD85-61758C8F1565}" type="sibTrans" cxnId="{58C4A663-9741-421E-A69B-4696FA0A00F6}">
      <dgm:prSet/>
      <dgm:spPr/>
      <dgm:t>
        <a:bodyPr/>
        <a:lstStyle/>
        <a:p>
          <a:endParaRPr lang="en-US"/>
        </a:p>
      </dgm:t>
    </dgm:pt>
    <dgm:pt modelId="{B5F650CE-E3D6-4E2A-AAC1-C61C96656AFE}" type="pres">
      <dgm:prSet presAssocID="{541B80C7-4BED-49E3-92EB-49927875E0D6}" presName="hierChild1" presStyleCnt="0">
        <dgm:presLayoutVars>
          <dgm:chPref val="1"/>
          <dgm:dir/>
          <dgm:animOne val="branch"/>
          <dgm:animLvl val="lvl"/>
          <dgm:resizeHandles/>
        </dgm:presLayoutVars>
      </dgm:prSet>
      <dgm:spPr/>
    </dgm:pt>
    <dgm:pt modelId="{329ED794-E036-4B11-90F6-5EB1341DA263}" type="pres">
      <dgm:prSet presAssocID="{586D5E42-72A1-462F-951C-6E7D645785EA}" presName="hierRoot1" presStyleCnt="0"/>
      <dgm:spPr/>
    </dgm:pt>
    <dgm:pt modelId="{E6D020DB-4AC7-4FBA-8EA2-FA152447BEC2}" type="pres">
      <dgm:prSet presAssocID="{586D5E42-72A1-462F-951C-6E7D645785EA}" presName="composite" presStyleCnt="0"/>
      <dgm:spPr/>
    </dgm:pt>
    <dgm:pt modelId="{3ADFD9BC-F0BD-4496-9E7E-BC1512067139}" type="pres">
      <dgm:prSet presAssocID="{586D5E42-72A1-462F-951C-6E7D645785EA}" presName="background" presStyleLbl="node0" presStyleIdx="0" presStyleCnt="2"/>
      <dgm:spPr/>
    </dgm:pt>
    <dgm:pt modelId="{5E1BF699-2D2F-43CD-926D-DA089EE288EF}" type="pres">
      <dgm:prSet presAssocID="{586D5E42-72A1-462F-951C-6E7D645785EA}" presName="text" presStyleLbl="fgAcc0" presStyleIdx="0" presStyleCnt="2">
        <dgm:presLayoutVars>
          <dgm:chPref val="3"/>
        </dgm:presLayoutVars>
      </dgm:prSet>
      <dgm:spPr/>
    </dgm:pt>
    <dgm:pt modelId="{5EA95B3A-1D4C-4AD3-B0E3-DD16B610AE90}" type="pres">
      <dgm:prSet presAssocID="{586D5E42-72A1-462F-951C-6E7D645785EA}" presName="hierChild2" presStyleCnt="0"/>
      <dgm:spPr/>
    </dgm:pt>
    <dgm:pt modelId="{8020CC69-161F-4AE5-B220-C58AF02B5799}" type="pres">
      <dgm:prSet presAssocID="{074EBB32-56BD-4FD5-A2BF-59AFE14186F0}" presName="hierRoot1" presStyleCnt="0"/>
      <dgm:spPr/>
    </dgm:pt>
    <dgm:pt modelId="{71822FD9-145F-4D74-A657-BA613B32912E}" type="pres">
      <dgm:prSet presAssocID="{074EBB32-56BD-4FD5-A2BF-59AFE14186F0}" presName="composite" presStyleCnt="0"/>
      <dgm:spPr/>
    </dgm:pt>
    <dgm:pt modelId="{97094D6A-88DE-4591-930E-C39CB7B14525}" type="pres">
      <dgm:prSet presAssocID="{074EBB32-56BD-4FD5-A2BF-59AFE14186F0}" presName="background" presStyleLbl="node0" presStyleIdx="1" presStyleCnt="2"/>
      <dgm:spPr/>
    </dgm:pt>
    <dgm:pt modelId="{80F66932-A581-43EE-9E91-4E768F6F3D97}" type="pres">
      <dgm:prSet presAssocID="{074EBB32-56BD-4FD5-A2BF-59AFE14186F0}" presName="text" presStyleLbl="fgAcc0" presStyleIdx="1" presStyleCnt="2">
        <dgm:presLayoutVars>
          <dgm:chPref val="3"/>
        </dgm:presLayoutVars>
      </dgm:prSet>
      <dgm:spPr/>
    </dgm:pt>
    <dgm:pt modelId="{157CB09F-16C5-4598-BB2E-8C1D1866BC63}" type="pres">
      <dgm:prSet presAssocID="{074EBB32-56BD-4FD5-A2BF-59AFE14186F0}" presName="hierChild2" presStyleCnt="0"/>
      <dgm:spPr/>
    </dgm:pt>
  </dgm:ptLst>
  <dgm:cxnLst>
    <dgm:cxn modelId="{BCECE462-D222-46BC-813F-BAC539589C02}" srcId="{541B80C7-4BED-49E3-92EB-49927875E0D6}" destId="{586D5E42-72A1-462F-951C-6E7D645785EA}" srcOrd="0" destOrd="0" parTransId="{51F98DAE-D3C3-4B73-9B83-C5630FBF3CB8}" sibTransId="{3A245CA9-4189-4D35-B54F-4B1E614ECC7D}"/>
    <dgm:cxn modelId="{58C4A663-9741-421E-A69B-4696FA0A00F6}" srcId="{541B80C7-4BED-49E3-92EB-49927875E0D6}" destId="{074EBB32-56BD-4FD5-A2BF-59AFE14186F0}" srcOrd="1" destOrd="0" parTransId="{7D7DF4C1-DF53-4487-9B3B-DFFD7DB23EDE}" sibTransId="{0CBF4F3B-0ED8-4B13-AD85-61758C8F1565}"/>
    <dgm:cxn modelId="{49118F4F-6407-459E-B8E1-AC87B39A7B3F}" type="presOf" srcId="{074EBB32-56BD-4FD5-A2BF-59AFE14186F0}" destId="{80F66932-A581-43EE-9E91-4E768F6F3D97}" srcOrd="0" destOrd="0" presId="urn:microsoft.com/office/officeart/2005/8/layout/hierarchy1"/>
    <dgm:cxn modelId="{F9B5BD99-F053-43AD-B44B-70B9CCED0134}" type="presOf" srcId="{586D5E42-72A1-462F-951C-6E7D645785EA}" destId="{5E1BF699-2D2F-43CD-926D-DA089EE288EF}" srcOrd="0" destOrd="0" presId="urn:microsoft.com/office/officeart/2005/8/layout/hierarchy1"/>
    <dgm:cxn modelId="{BEBF83AC-9EEA-4252-9055-F9C0A189C438}" type="presOf" srcId="{541B80C7-4BED-49E3-92EB-49927875E0D6}" destId="{B5F650CE-E3D6-4E2A-AAC1-C61C96656AFE}" srcOrd="0" destOrd="0" presId="urn:microsoft.com/office/officeart/2005/8/layout/hierarchy1"/>
    <dgm:cxn modelId="{AB1F2195-D578-445D-9353-4BBDE62222DF}" type="presParOf" srcId="{B5F650CE-E3D6-4E2A-AAC1-C61C96656AFE}" destId="{329ED794-E036-4B11-90F6-5EB1341DA263}" srcOrd="0" destOrd="0" presId="urn:microsoft.com/office/officeart/2005/8/layout/hierarchy1"/>
    <dgm:cxn modelId="{44E91D3F-A219-480A-8B1D-203DDCE7403D}" type="presParOf" srcId="{329ED794-E036-4B11-90F6-5EB1341DA263}" destId="{E6D020DB-4AC7-4FBA-8EA2-FA152447BEC2}" srcOrd="0" destOrd="0" presId="urn:microsoft.com/office/officeart/2005/8/layout/hierarchy1"/>
    <dgm:cxn modelId="{B1557C54-FAC0-48D5-8385-CE8B5152F8DB}" type="presParOf" srcId="{E6D020DB-4AC7-4FBA-8EA2-FA152447BEC2}" destId="{3ADFD9BC-F0BD-4496-9E7E-BC1512067139}" srcOrd="0" destOrd="0" presId="urn:microsoft.com/office/officeart/2005/8/layout/hierarchy1"/>
    <dgm:cxn modelId="{CADC319E-4117-4EBD-85CF-925EFC3A13DC}" type="presParOf" srcId="{E6D020DB-4AC7-4FBA-8EA2-FA152447BEC2}" destId="{5E1BF699-2D2F-43CD-926D-DA089EE288EF}" srcOrd="1" destOrd="0" presId="urn:microsoft.com/office/officeart/2005/8/layout/hierarchy1"/>
    <dgm:cxn modelId="{5A682651-AC9A-4FFF-B736-9B13B0627D40}" type="presParOf" srcId="{329ED794-E036-4B11-90F6-5EB1341DA263}" destId="{5EA95B3A-1D4C-4AD3-B0E3-DD16B610AE90}" srcOrd="1" destOrd="0" presId="urn:microsoft.com/office/officeart/2005/8/layout/hierarchy1"/>
    <dgm:cxn modelId="{5B734436-1848-4519-AD87-2809DC1721D5}" type="presParOf" srcId="{B5F650CE-E3D6-4E2A-AAC1-C61C96656AFE}" destId="{8020CC69-161F-4AE5-B220-C58AF02B5799}" srcOrd="1" destOrd="0" presId="urn:microsoft.com/office/officeart/2005/8/layout/hierarchy1"/>
    <dgm:cxn modelId="{F2ADA44D-4FB9-4C99-A2DF-F60049362914}" type="presParOf" srcId="{8020CC69-161F-4AE5-B220-C58AF02B5799}" destId="{71822FD9-145F-4D74-A657-BA613B32912E}" srcOrd="0" destOrd="0" presId="urn:microsoft.com/office/officeart/2005/8/layout/hierarchy1"/>
    <dgm:cxn modelId="{D91C3067-DB15-4297-B75B-4FFBA0D4D191}" type="presParOf" srcId="{71822FD9-145F-4D74-A657-BA613B32912E}" destId="{97094D6A-88DE-4591-930E-C39CB7B14525}" srcOrd="0" destOrd="0" presId="urn:microsoft.com/office/officeart/2005/8/layout/hierarchy1"/>
    <dgm:cxn modelId="{66F2B558-A667-4B2E-9988-5EF923154674}" type="presParOf" srcId="{71822FD9-145F-4D74-A657-BA613B32912E}" destId="{80F66932-A581-43EE-9E91-4E768F6F3D97}" srcOrd="1" destOrd="0" presId="urn:microsoft.com/office/officeart/2005/8/layout/hierarchy1"/>
    <dgm:cxn modelId="{15C7B35F-CF56-4762-B3D2-9AB60192E2B2}" type="presParOf" srcId="{8020CC69-161F-4AE5-B220-C58AF02B5799}" destId="{157CB09F-16C5-4598-BB2E-8C1D1866BC6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F56912-03AE-4BC0-BB97-228EA2E042FE}"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09B486EC-CCDB-40E2-A1E4-BBC2042A6224}">
      <dgm:prSet phldrT="[Text]"/>
      <dgm:spPr/>
      <dgm:t>
        <a:bodyPr/>
        <a:lstStyle/>
        <a:p>
          <a:r>
            <a:rPr lang="en-US" dirty="0"/>
            <a:t>Facial Features</a:t>
          </a:r>
          <a:endParaRPr lang="en-IN" dirty="0"/>
        </a:p>
      </dgm:t>
    </dgm:pt>
    <dgm:pt modelId="{2FB2B707-AD05-412B-A43C-B4E3033A09FD}" type="parTrans" cxnId="{82E632EB-FBAC-4F8D-82B2-598D3140FF55}">
      <dgm:prSet/>
      <dgm:spPr/>
      <dgm:t>
        <a:bodyPr/>
        <a:lstStyle/>
        <a:p>
          <a:endParaRPr lang="en-IN"/>
        </a:p>
      </dgm:t>
    </dgm:pt>
    <dgm:pt modelId="{2538D641-0FA4-4319-92BB-F79377410CC3}" type="sibTrans" cxnId="{82E632EB-FBAC-4F8D-82B2-598D3140FF55}">
      <dgm:prSet/>
      <dgm:spPr/>
      <dgm:t>
        <a:bodyPr/>
        <a:lstStyle/>
        <a:p>
          <a:endParaRPr lang="en-IN"/>
        </a:p>
      </dgm:t>
    </dgm:pt>
    <dgm:pt modelId="{67CAEB8C-7C86-4BD7-9D5E-D28F3E4B12E8}">
      <dgm:prSet phldrT="[Text]"/>
      <dgm:spPr/>
      <dgm:t>
        <a:bodyPr/>
        <a:lstStyle/>
        <a:p>
          <a:r>
            <a:rPr lang="en-US" dirty="0"/>
            <a:t>A</a:t>
          </a:r>
          <a:endParaRPr lang="en-IN" dirty="0"/>
        </a:p>
      </dgm:t>
    </dgm:pt>
    <dgm:pt modelId="{DA1CC6D7-0A90-42D9-86A4-70188FD6651E}" type="parTrans" cxnId="{DAFB01B9-A93F-4B65-BB79-24083E69579D}">
      <dgm:prSet/>
      <dgm:spPr/>
      <dgm:t>
        <a:bodyPr/>
        <a:lstStyle/>
        <a:p>
          <a:endParaRPr lang="en-IN"/>
        </a:p>
      </dgm:t>
    </dgm:pt>
    <dgm:pt modelId="{3D1A2F4B-037C-4C51-BDA0-F9213ACC30D9}" type="sibTrans" cxnId="{DAFB01B9-A93F-4B65-BB79-24083E69579D}">
      <dgm:prSet/>
      <dgm:spPr/>
      <dgm:t>
        <a:bodyPr/>
        <a:lstStyle/>
        <a:p>
          <a:endParaRPr lang="en-IN"/>
        </a:p>
      </dgm:t>
    </dgm:pt>
    <dgm:pt modelId="{0DA59AE4-D4D7-4037-8045-23C3FD77BC5E}">
      <dgm:prSet phldrT="[Text]"/>
      <dgm:spPr/>
      <dgm:t>
        <a:bodyPr/>
        <a:lstStyle/>
        <a:p>
          <a:r>
            <a:rPr lang="en-US" dirty="0"/>
            <a:t>B</a:t>
          </a:r>
          <a:endParaRPr lang="en-IN" dirty="0"/>
        </a:p>
      </dgm:t>
    </dgm:pt>
    <dgm:pt modelId="{6BD5DA32-A9BB-4808-861C-4DBF6A252F10}" type="parTrans" cxnId="{7FE9C35D-BFD8-438B-8B68-CFAF176E7E29}">
      <dgm:prSet/>
      <dgm:spPr/>
      <dgm:t>
        <a:bodyPr/>
        <a:lstStyle/>
        <a:p>
          <a:endParaRPr lang="en-IN"/>
        </a:p>
      </dgm:t>
    </dgm:pt>
    <dgm:pt modelId="{C3966E73-0484-4314-A87F-225B538474D3}" type="sibTrans" cxnId="{7FE9C35D-BFD8-438B-8B68-CFAF176E7E29}">
      <dgm:prSet/>
      <dgm:spPr/>
      <dgm:t>
        <a:bodyPr/>
        <a:lstStyle/>
        <a:p>
          <a:endParaRPr lang="en-IN"/>
        </a:p>
      </dgm:t>
    </dgm:pt>
    <dgm:pt modelId="{82D3D251-137E-4C3E-BF84-04B6798FA8E6}">
      <dgm:prSet phldrT="[Text]"/>
      <dgm:spPr/>
      <dgm:t>
        <a:bodyPr/>
        <a:lstStyle/>
        <a:p>
          <a:r>
            <a:rPr lang="en-US" dirty="0"/>
            <a:t>C</a:t>
          </a:r>
          <a:endParaRPr lang="en-IN" dirty="0"/>
        </a:p>
      </dgm:t>
    </dgm:pt>
    <dgm:pt modelId="{93FE5A24-593F-4506-9A81-D0D766011C95}" type="parTrans" cxnId="{DA5721C2-A76B-4A4D-96A3-12CDD717573C}">
      <dgm:prSet/>
      <dgm:spPr/>
      <dgm:t>
        <a:bodyPr/>
        <a:lstStyle/>
        <a:p>
          <a:endParaRPr lang="en-IN"/>
        </a:p>
      </dgm:t>
    </dgm:pt>
    <dgm:pt modelId="{C8F7798D-6E6D-4D4C-B5C0-5F2EE464C63B}" type="sibTrans" cxnId="{DA5721C2-A76B-4A4D-96A3-12CDD717573C}">
      <dgm:prSet/>
      <dgm:spPr/>
      <dgm:t>
        <a:bodyPr/>
        <a:lstStyle/>
        <a:p>
          <a:endParaRPr lang="en-IN"/>
        </a:p>
      </dgm:t>
    </dgm:pt>
    <dgm:pt modelId="{05527D7D-81BC-4559-8428-57B027EB200A}">
      <dgm:prSet phldrT="[Text]"/>
      <dgm:spPr/>
      <dgm:t>
        <a:bodyPr/>
        <a:lstStyle/>
        <a:p>
          <a:r>
            <a:rPr lang="en-US" dirty="0"/>
            <a:t>D</a:t>
          </a:r>
          <a:endParaRPr lang="en-IN" dirty="0"/>
        </a:p>
      </dgm:t>
    </dgm:pt>
    <dgm:pt modelId="{2A47E854-A807-4A08-A83D-186A9C1D4C94}" type="parTrans" cxnId="{A0A2417B-D3AC-46E6-936B-F651992D61CA}">
      <dgm:prSet/>
      <dgm:spPr/>
      <dgm:t>
        <a:bodyPr/>
        <a:lstStyle/>
        <a:p>
          <a:endParaRPr lang="en-IN"/>
        </a:p>
      </dgm:t>
    </dgm:pt>
    <dgm:pt modelId="{326904CD-9E4D-41E3-8CA5-8C9B5DE5E1E4}" type="sibTrans" cxnId="{A0A2417B-D3AC-46E6-936B-F651992D61CA}">
      <dgm:prSet/>
      <dgm:spPr/>
      <dgm:t>
        <a:bodyPr/>
        <a:lstStyle/>
        <a:p>
          <a:endParaRPr lang="en-IN"/>
        </a:p>
      </dgm:t>
    </dgm:pt>
    <dgm:pt modelId="{C45FAD71-C4E5-451A-95FA-2D9DEE2FA423}" type="pres">
      <dgm:prSet presAssocID="{ECF56912-03AE-4BC0-BB97-228EA2E042FE}" presName="Name0" presStyleCnt="0">
        <dgm:presLayoutVars>
          <dgm:chMax/>
          <dgm:chPref val="1"/>
          <dgm:dir/>
          <dgm:animOne val="branch"/>
          <dgm:animLvl val="lvl"/>
          <dgm:resizeHandles/>
        </dgm:presLayoutVars>
      </dgm:prSet>
      <dgm:spPr/>
    </dgm:pt>
    <dgm:pt modelId="{74B353C1-9B59-4A8B-9408-D7A54C2ADDEC}" type="pres">
      <dgm:prSet presAssocID="{09B486EC-CCDB-40E2-A1E4-BBC2042A6224}" presName="composite" presStyleCnt="0"/>
      <dgm:spPr/>
    </dgm:pt>
    <dgm:pt modelId="{B5CE092E-626F-44A4-9562-44F7060C31E9}" type="pres">
      <dgm:prSet presAssocID="{09B486EC-CCDB-40E2-A1E4-BBC2042A6224}" presName="ParentAccent1" presStyleLbl="alignNode1" presStyleIdx="0" presStyleCnt="42"/>
      <dgm:spPr/>
    </dgm:pt>
    <dgm:pt modelId="{A8F5D04E-CF83-4BE2-B294-78444CACED3E}" type="pres">
      <dgm:prSet presAssocID="{09B486EC-CCDB-40E2-A1E4-BBC2042A6224}" presName="ParentAccent2" presStyleLbl="alignNode1" presStyleIdx="1" presStyleCnt="42"/>
      <dgm:spPr/>
    </dgm:pt>
    <dgm:pt modelId="{A2D3C6B4-CA4A-441F-A3B7-52A92AC0C465}" type="pres">
      <dgm:prSet presAssocID="{09B486EC-CCDB-40E2-A1E4-BBC2042A6224}" presName="ParentAccent3" presStyleLbl="alignNode1" presStyleIdx="2" presStyleCnt="42"/>
      <dgm:spPr/>
    </dgm:pt>
    <dgm:pt modelId="{5303E1C5-3D03-4C74-8ED6-E038E166CB70}" type="pres">
      <dgm:prSet presAssocID="{09B486EC-CCDB-40E2-A1E4-BBC2042A6224}" presName="ParentAccent4" presStyleLbl="alignNode1" presStyleIdx="3" presStyleCnt="42"/>
      <dgm:spPr/>
    </dgm:pt>
    <dgm:pt modelId="{64B0989E-171D-4693-9135-FA3EE9410210}" type="pres">
      <dgm:prSet presAssocID="{09B486EC-CCDB-40E2-A1E4-BBC2042A6224}" presName="ParentAccent5" presStyleLbl="alignNode1" presStyleIdx="4" presStyleCnt="42"/>
      <dgm:spPr/>
    </dgm:pt>
    <dgm:pt modelId="{956596A6-9284-4AE7-8D96-657776CC3219}" type="pres">
      <dgm:prSet presAssocID="{09B486EC-CCDB-40E2-A1E4-BBC2042A6224}" presName="ParentAccent6" presStyleLbl="alignNode1" presStyleIdx="5" presStyleCnt="42"/>
      <dgm:spPr/>
    </dgm:pt>
    <dgm:pt modelId="{EA3D50E8-697F-41C0-B3A9-F9C98E59E7AC}" type="pres">
      <dgm:prSet presAssocID="{09B486EC-CCDB-40E2-A1E4-BBC2042A6224}" presName="ParentAccent7" presStyleLbl="alignNode1" presStyleIdx="6" presStyleCnt="42"/>
      <dgm:spPr/>
    </dgm:pt>
    <dgm:pt modelId="{EE1B78EE-9762-4B5F-9805-4C82C0747EE9}" type="pres">
      <dgm:prSet presAssocID="{09B486EC-CCDB-40E2-A1E4-BBC2042A6224}" presName="ParentAccent8" presStyleLbl="alignNode1" presStyleIdx="7" presStyleCnt="42"/>
      <dgm:spPr/>
    </dgm:pt>
    <dgm:pt modelId="{0CD25FAA-EB25-4BC2-B5C1-C990F7D8E56D}" type="pres">
      <dgm:prSet presAssocID="{09B486EC-CCDB-40E2-A1E4-BBC2042A6224}" presName="ParentAccent9" presStyleLbl="alignNode1" presStyleIdx="8" presStyleCnt="42"/>
      <dgm:spPr/>
    </dgm:pt>
    <dgm:pt modelId="{06C18EC4-C84E-42C3-AB1D-A693DA656279}" type="pres">
      <dgm:prSet presAssocID="{09B486EC-CCDB-40E2-A1E4-BBC2042A6224}" presName="ParentAccent10" presStyleLbl="alignNode1" presStyleIdx="9" presStyleCnt="42"/>
      <dgm:spPr/>
    </dgm:pt>
    <dgm:pt modelId="{96958E04-CDB3-474A-956B-5644ACD3F3F9}" type="pres">
      <dgm:prSet presAssocID="{09B486EC-CCDB-40E2-A1E4-BBC2042A6224}" presName="Parent" presStyleLbl="alignNode1" presStyleIdx="10" presStyleCnt="42">
        <dgm:presLayoutVars>
          <dgm:chMax val="5"/>
          <dgm:chPref val="3"/>
          <dgm:bulletEnabled val="1"/>
        </dgm:presLayoutVars>
      </dgm:prSet>
      <dgm:spPr/>
    </dgm:pt>
    <dgm:pt modelId="{CF68CFF1-A513-4A81-B433-DC172B6E6E87}" type="pres">
      <dgm:prSet presAssocID="{67CAEB8C-7C86-4BD7-9D5E-D28F3E4B12E8}" presName="Child1Accent1" presStyleLbl="alignNode1" presStyleIdx="11" presStyleCnt="42"/>
      <dgm:spPr/>
    </dgm:pt>
    <dgm:pt modelId="{60EFABE6-5D37-4C05-A48E-6B5109EFF1FB}" type="pres">
      <dgm:prSet presAssocID="{67CAEB8C-7C86-4BD7-9D5E-D28F3E4B12E8}" presName="Child1Accent2" presStyleLbl="alignNode1" presStyleIdx="12" presStyleCnt="42"/>
      <dgm:spPr/>
    </dgm:pt>
    <dgm:pt modelId="{7B42909E-F272-404C-8DAB-45A0978E64FA}" type="pres">
      <dgm:prSet presAssocID="{67CAEB8C-7C86-4BD7-9D5E-D28F3E4B12E8}" presName="Child1Accent3" presStyleLbl="alignNode1" presStyleIdx="13" presStyleCnt="42"/>
      <dgm:spPr/>
    </dgm:pt>
    <dgm:pt modelId="{5D250EFC-185F-4F7C-BC99-7B5C8B694395}" type="pres">
      <dgm:prSet presAssocID="{67CAEB8C-7C86-4BD7-9D5E-D28F3E4B12E8}" presName="Child1Accent4" presStyleLbl="alignNode1" presStyleIdx="14" presStyleCnt="42"/>
      <dgm:spPr/>
    </dgm:pt>
    <dgm:pt modelId="{A3284C6F-9FE6-428E-9C3E-67FF29ECAC5F}" type="pres">
      <dgm:prSet presAssocID="{67CAEB8C-7C86-4BD7-9D5E-D28F3E4B12E8}" presName="Child1Accent5" presStyleLbl="alignNode1" presStyleIdx="15" presStyleCnt="42"/>
      <dgm:spPr/>
    </dgm:pt>
    <dgm:pt modelId="{577C5F05-B7FE-4B43-89FE-F9821FD4E2DD}" type="pres">
      <dgm:prSet presAssocID="{67CAEB8C-7C86-4BD7-9D5E-D28F3E4B12E8}" presName="Child1Accent6" presStyleLbl="alignNode1" presStyleIdx="16" presStyleCnt="42"/>
      <dgm:spPr/>
    </dgm:pt>
    <dgm:pt modelId="{79E1E2E5-DC9C-44F7-89DC-4BAED63C0069}" type="pres">
      <dgm:prSet presAssocID="{67CAEB8C-7C86-4BD7-9D5E-D28F3E4B12E8}" presName="Child1Accent7" presStyleLbl="alignNode1" presStyleIdx="17" presStyleCnt="42"/>
      <dgm:spPr/>
    </dgm:pt>
    <dgm:pt modelId="{C1519FF3-D220-481A-8BAD-F2B76BAB2706}" type="pres">
      <dgm:prSet presAssocID="{67CAEB8C-7C86-4BD7-9D5E-D28F3E4B12E8}" presName="Child1Accent8" presStyleLbl="alignNode1" presStyleIdx="18" presStyleCnt="42"/>
      <dgm:spPr/>
    </dgm:pt>
    <dgm:pt modelId="{1E6F9F7D-681C-4C35-AB1E-4A660EC8C9FD}" type="pres">
      <dgm:prSet presAssocID="{67CAEB8C-7C86-4BD7-9D5E-D28F3E4B12E8}" presName="Child1Accent9" presStyleLbl="alignNode1" presStyleIdx="19" presStyleCnt="42"/>
      <dgm:spPr/>
    </dgm:pt>
    <dgm:pt modelId="{9CC3A8EB-2688-4455-A2EB-EA661A327BAF}" type="pres">
      <dgm:prSet presAssocID="{67CAEB8C-7C86-4BD7-9D5E-D28F3E4B12E8}" presName="Child1" presStyleLbl="revTx" presStyleIdx="0" presStyleCnt="4">
        <dgm:presLayoutVars>
          <dgm:chMax/>
          <dgm:chPref val="0"/>
          <dgm:bulletEnabled val="1"/>
        </dgm:presLayoutVars>
      </dgm:prSet>
      <dgm:spPr/>
    </dgm:pt>
    <dgm:pt modelId="{C419A8D7-1E7A-4E42-BC04-5EB72953BD79}" type="pres">
      <dgm:prSet presAssocID="{0DA59AE4-D4D7-4037-8045-23C3FD77BC5E}" presName="Child2Accent1" presStyleLbl="alignNode1" presStyleIdx="20" presStyleCnt="42"/>
      <dgm:spPr/>
    </dgm:pt>
    <dgm:pt modelId="{9BA92197-7A61-4B44-AFB8-7EA294FD73C2}" type="pres">
      <dgm:prSet presAssocID="{0DA59AE4-D4D7-4037-8045-23C3FD77BC5E}" presName="Child2Accent2" presStyleLbl="alignNode1" presStyleIdx="21" presStyleCnt="42"/>
      <dgm:spPr/>
    </dgm:pt>
    <dgm:pt modelId="{8DA0E081-46AF-4984-8A35-2A2AB4F19D40}" type="pres">
      <dgm:prSet presAssocID="{0DA59AE4-D4D7-4037-8045-23C3FD77BC5E}" presName="Child2Accent3" presStyleLbl="alignNode1" presStyleIdx="22" presStyleCnt="42"/>
      <dgm:spPr/>
    </dgm:pt>
    <dgm:pt modelId="{2DF0BF68-46EA-4B48-96F1-3818BD06556A}" type="pres">
      <dgm:prSet presAssocID="{0DA59AE4-D4D7-4037-8045-23C3FD77BC5E}" presName="Child2Accent4" presStyleLbl="alignNode1" presStyleIdx="23" presStyleCnt="42"/>
      <dgm:spPr/>
    </dgm:pt>
    <dgm:pt modelId="{B260CEF2-B4BD-46D6-947E-91F42F602F4C}" type="pres">
      <dgm:prSet presAssocID="{0DA59AE4-D4D7-4037-8045-23C3FD77BC5E}" presName="Child2Accent5" presStyleLbl="alignNode1" presStyleIdx="24" presStyleCnt="42"/>
      <dgm:spPr/>
    </dgm:pt>
    <dgm:pt modelId="{E39A0356-B232-4A3E-9576-257920927D77}" type="pres">
      <dgm:prSet presAssocID="{0DA59AE4-D4D7-4037-8045-23C3FD77BC5E}" presName="Child2Accent6" presStyleLbl="alignNode1" presStyleIdx="25" presStyleCnt="42"/>
      <dgm:spPr/>
    </dgm:pt>
    <dgm:pt modelId="{9A7AE9AE-8030-4A7D-80C0-C0C878478FCE}" type="pres">
      <dgm:prSet presAssocID="{0DA59AE4-D4D7-4037-8045-23C3FD77BC5E}" presName="Child2Accent7" presStyleLbl="alignNode1" presStyleIdx="26" presStyleCnt="42"/>
      <dgm:spPr/>
    </dgm:pt>
    <dgm:pt modelId="{0AF8BFDE-27DA-4D0A-9DBD-7D47604CD6A7}" type="pres">
      <dgm:prSet presAssocID="{0DA59AE4-D4D7-4037-8045-23C3FD77BC5E}" presName="Child2" presStyleLbl="revTx" presStyleIdx="1" presStyleCnt="4">
        <dgm:presLayoutVars>
          <dgm:chMax/>
          <dgm:chPref val="0"/>
          <dgm:bulletEnabled val="1"/>
        </dgm:presLayoutVars>
      </dgm:prSet>
      <dgm:spPr/>
    </dgm:pt>
    <dgm:pt modelId="{9F751E1C-1DA4-453D-B375-28D06EACC417}" type="pres">
      <dgm:prSet presAssocID="{82D3D251-137E-4C3E-BF84-04B6798FA8E6}" presName="Child3Accent1" presStyleLbl="alignNode1" presStyleIdx="27" presStyleCnt="42"/>
      <dgm:spPr/>
    </dgm:pt>
    <dgm:pt modelId="{D041F978-1D5F-42E0-9B04-AEAD00B9AE5A}" type="pres">
      <dgm:prSet presAssocID="{82D3D251-137E-4C3E-BF84-04B6798FA8E6}" presName="Child3Accent2" presStyleLbl="alignNode1" presStyleIdx="28" presStyleCnt="42"/>
      <dgm:spPr/>
    </dgm:pt>
    <dgm:pt modelId="{B2D2C79B-D32E-4C5C-9E5C-1E46FE490BC8}" type="pres">
      <dgm:prSet presAssocID="{82D3D251-137E-4C3E-BF84-04B6798FA8E6}" presName="Child3Accent3" presStyleLbl="alignNode1" presStyleIdx="29" presStyleCnt="42"/>
      <dgm:spPr/>
    </dgm:pt>
    <dgm:pt modelId="{A35EF579-0FB9-40E3-AC3E-50C3C4CBA807}" type="pres">
      <dgm:prSet presAssocID="{82D3D251-137E-4C3E-BF84-04B6798FA8E6}" presName="Child3Accent4" presStyleLbl="alignNode1" presStyleIdx="30" presStyleCnt="42"/>
      <dgm:spPr/>
    </dgm:pt>
    <dgm:pt modelId="{D5E264F3-AE2A-4C06-AD08-71B7402EBB68}" type="pres">
      <dgm:prSet presAssocID="{82D3D251-137E-4C3E-BF84-04B6798FA8E6}" presName="Child3Accent5" presStyleLbl="alignNode1" presStyleIdx="31" presStyleCnt="42"/>
      <dgm:spPr/>
    </dgm:pt>
    <dgm:pt modelId="{D89DD387-C6F6-4B74-82C4-C0074A6EC8BB}" type="pres">
      <dgm:prSet presAssocID="{82D3D251-137E-4C3E-BF84-04B6798FA8E6}" presName="Child3Accent6" presStyleLbl="alignNode1" presStyleIdx="32" presStyleCnt="42"/>
      <dgm:spPr/>
    </dgm:pt>
    <dgm:pt modelId="{FEB73F0F-C922-4191-9595-EA2CD7C5BFC0}" type="pres">
      <dgm:prSet presAssocID="{82D3D251-137E-4C3E-BF84-04B6798FA8E6}" presName="Child3Accent7" presStyleLbl="alignNode1" presStyleIdx="33" presStyleCnt="42"/>
      <dgm:spPr/>
    </dgm:pt>
    <dgm:pt modelId="{2EC75BF9-43D7-4526-AC33-454B1B7E8527}" type="pres">
      <dgm:prSet presAssocID="{82D3D251-137E-4C3E-BF84-04B6798FA8E6}" presName="Child3" presStyleLbl="revTx" presStyleIdx="2" presStyleCnt="4">
        <dgm:presLayoutVars>
          <dgm:chMax/>
          <dgm:chPref val="0"/>
          <dgm:bulletEnabled val="1"/>
        </dgm:presLayoutVars>
      </dgm:prSet>
      <dgm:spPr/>
    </dgm:pt>
    <dgm:pt modelId="{C3DD9305-9E5C-4B9C-9982-AA01F4947BDF}" type="pres">
      <dgm:prSet presAssocID="{05527D7D-81BC-4559-8428-57B027EB200A}" presName="Child4Accent1" presStyleLbl="alignNode1" presStyleIdx="34" presStyleCnt="42"/>
      <dgm:spPr/>
    </dgm:pt>
    <dgm:pt modelId="{F2EE1399-5263-444A-822B-AB20029E7782}" type="pres">
      <dgm:prSet presAssocID="{05527D7D-81BC-4559-8428-57B027EB200A}" presName="Child4Accent2" presStyleLbl="alignNode1" presStyleIdx="35" presStyleCnt="42"/>
      <dgm:spPr/>
    </dgm:pt>
    <dgm:pt modelId="{274D7E2B-6536-4A3D-80AC-2B9D8592EDE0}" type="pres">
      <dgm:prSet presAssocID="{05527D7D-81BC-4559-8428-57B027EB200A}" presName="Child4Accent3" presStyleLbl="alignNode1" presStyleIdx="36" presStyleCnt="42"/>
      <dgm:spPr/>
    </dgm:pt>
    <dgm:pt modelId="{4FA9757C-CEB2-4BE8-A144-9AFABF9E0CDE}" type="pres">
      <dgm:prSet presAssocID="{05527D7D-81BC-4559-8428-57B027EB200A}" presName="Child4Accent4" presStyleLbl="alignNode1" presStyleIdx="37" presStyleCnt="42"/>
      <dgm:spPr/>
    </dgm:pt>
    <dgm:pt modelId="{5F30BCEA-4123-48C3-B2FD-727716C83B71}" type="pres">
      <dgm:prSet presAssocID="{05527D7D-81BC-4559-8428-57B027EB200A}" presName="Child4Accent5" presStyleLbl="alignNode1" presStyleIdx="38" presStyleCnt="42"/>
      <dgm:spPr/>
    </dgm:pt>
    <dgm:pt modelId="{08DCD2F4-DFF3-43AE-88C6-4E817703137A}" type="pres">
      <dgm:prSet presAssocID="{05527D7D-81BC-4559-8428-57B027EB200A}" presName="Child4Accent6" presStyleLbl="alignNode1" presStyleIdx="39" presStyleCnt="42"/>
      <dgm:spPr/>
    </dgm:pt>
    <dgm:pt modelId="{842C51BE-4F01-4844-84E8-21EF38EDF554}" type="pres">
      <dgm:prSet presAssocID="{05527D7D-81BC-4559-8428-57B027EB200A}" presName="Child4Accent7" presStyleLbl="alignNode1" presStyleIdx="40" presStyleCnt="42"/>
      <dgm:spPr/>
    </dgm:pt>
    <dgm:pt modelId="{2193C34D-7B2A-4754-8EDA-E403B9CF7AC4}" type="pres">
      <dgm:prSet presAssocID="{05527D7D-81BC-4559-8428-57B027EB200A}" presName="Child4Accent8" presStyleLbl="alignNode1" presStyleIdx="41" presStyleCnt="42"/>
      <dgm:spPr/>
    </dgm:pt>
    <dgm:pt modelId="{82153E36-20F4-4621-B9DF-A75565D21313}" type="pres">
      <dgm:prSet presAssocID="{05527D7D-81BC-4559-8428-57B027EB200A}" presName="Child4" presStyleLbl="revTx" presStyleIdx="3" presStyleCnt="4">
        <dgm:presLayoutVars>
          <dgm:chMax/>
          <dgm:chPref val="0"/>
          <dgm:bulletEnabled val="1"/>
        </dgm:presLayoutVars>
      </dgm:prSet>
      <dgm:spPr/>
    </dgm:pt>
  </dgm:ptLst>
  <dgm:cxnLst>
    <dgm:cxn modelId="{7DC03909-51B3-41BB-94D4-C307B8BF63B9}" type="presOf" srcId="{67CAEB8C-7C86-4BD7-9D5E-D28F3E4B12E8}" destId="{9CC3A8EB-2688-4455-A2EB-EA661A327BAF}" srcOrd="0" destOrd="0" presId="urn:microsoft.com/office/officeart/2011/layout/ConvergingText"/>
    <dgm:cxn modelId="{7FE9C35D-BFD8-438B-8B68-CFAF176E7E29}" srcId="{09B486EC-CCDB-40E2-A1E4-BBC2042A6224}" destId="{0DA59AE4-D4D7-4037-8045-23C3FD77BC5E}" srcOrd="1" destOrd="0" parTransId="{6BD5DA32-A9BB-4808-861C-4DBF6A252F10}" sibTransId="{C3966E73-0484-4314-A87F-225B538474D3}"/>
    <dgm:cxn modelId="{A0A2417B-D3AC-46E6-936B-F651992D61CA}" srcId="{09B486EC-CCDB-40E2-A1E4-BBC2042A6224}" destId="{05527D7D-81BC-4559-8428-57B027EB200A}" srcOrd="3" destOrd="0" parTransId="{2A47E854-A807-4A08-A83D-186A9C1D4C94}" sibTransId="{326904CD-9E4D-41E3-8CA5-8C9B5DE5E1E4}"/>
    <dgm:cxn modelId="{3814849F-3691-4CFE-B28D-EEBAB1C26FEB}" type="presOf" srcId="{0DA59AE4-D4D7-4037-8045-23C3FD77BC5E}" destId="{0AF8BFDE-27DA-4D0A-9DBD-7D47604CD6A7}" srcOrd="0" destOrd="0" presId="urn:microsoft.com/office/officeart/2011/layout/ConvergingText"/>
    <dgm:cxn modelId="{BB6FB5A7-318F-4912-9AAD-B52CA7795300}" type="presOf" srcId="{ECF56912-03AE-4BC0-BB97-228EA2E042FE}" destId="{C45FAD71-C4E5-451A-95FA-2D9DEE2FA423}" srcOrd="0" destOrd="0" presId="urn:microsoft.com/office/officeart/2011/layout/ConvergingText"/>
    <dgm:cxn modelId="{085258A8-4FB0-4849-A5FB-49AF279BEF94}" type="presOf" srcId="{05527D7D-81BC-4559-8428-57B027EB200A}" destId="{82153E36-20F4-4621-B9DF-A75565D21313}" srcOrd="0" destOrd="0" presId="urn:microsoft.com/office/officeart/2011/layout/ConvergingText"/>
    <dgm:cxn modelId="{DAFB01B9-A93F-4B65-BB79-24083E69579D}" srcId="{09B486EC-CCDB-40E2-A1E4-BBC2042A6224}" destId="{67CAEB8C-7C86-4BD7-9D5E-D28F3E4B12E8}" srcOrd="0" destOrd="0" parTransId="{DA1CC6D7-0A90-42D9-86A4-70188FD6651E}" sibTransId="{3D1A2F4B-037C-4C51-BDA0-F9213ACC30D9}"/>
    <dgm:cxn modelId="{DA5721C2-A76B-4A4D-96A3-12CDD717573C}" srcId="{09B486EC-CCDB-40E2-A1E4-BBC2042A6224}" destId="{82D3D251-137E-4C3E-BF84-04B6798FA8E6}" srcOrd="2" destOrd="0" parTransId="{93FE5A24-593F-4506-9A81-D0D766011C95}" sibTransId="{C8F7798D-6E6D-4D4C-B5C0-5F2EE464C63B}"/>
    <dgm:cxn modelId="{68F906CB-5D1A-44F3-8C61-F99BF2093E46}" type="presOf" srcId="{09B486EC-CCDB-40E2-A1E4-BBC2042A6224}" destId="{96958E04-CDB3-474A-956B-5644ACD3F3F9}" srcOrd="0" destOrd="0" presId="urn:microsoft.com/office/officeart/2011/layout/ConvergingText"/>
    <dgm:cxn modelId="{D0F93CDE-0F90-4908-9F8A-0CAC7AD7513B}" type="presOf" srcId="{82D3D251-137E-4C3E-BF84-04B6798FA8E6}" destId="{2EC75BF9-43D7-4526-AC33-454B1B7E8527}" srcOrd="0" destOrd="0" presId="urn:microsoft.com/office/officeart/2011/layout/ConvergingText"/>
    <dgm:cxn modelId="{82E632EB-FBAC-4F8D-82B2-598D3140FF55}" srcId="{ECF56912-03AE-4BC0-BB97-228EA2E042FE}" destId="{09B486EC-CCDB-40E2-A1E4-BBC2042A6224}" srcOrd="0" destOrd="0" parTransId="{2FB2B707-AD05-412B-A43C-B4E3033A09FD}" sibTransId="{2538D641-0FA4-4319-92BB-F79377410CC3}"/>
    <dgm:cxn modelId="{7A43F480-0CB9-455A-9C12-EB907A4CF1C2}" type="presParOf" srcId="{C45FAD71-C4E5-451A-95FA-2D9DEE2FA423}" destId="{74B353C1-9B59-4A8B-9408-D7A54C2ADDEC}" srcOrd="0" destOrd="0" presId="urn:microsoft.com/office/officeart/2011/layout/ConvergingText"/>
    <dgm:cxn modelId="{8B9754D3-DA9C-4C74-AC2D-171719D34700}" type="presParOf" srcId="{74B353C1-9B59-4A8B-9408-D7A54C2ADDEC}" destId="{B5CE092E-626F-44A4-9562-44F7060C31E9}" srcOrd="0" destOrd="0" presId="urn:microsoft.com/office/officeart/2011/layout/ConvergingText"/>
    <dgm:cxn modelId="{C2EDFCF1-0BDF-4A23-9646-160533778B54}" type="presParOf" srcId="{74B353C1-9B59-4A8B-9408-D7A54C2ADDEC}" destId="{A8F5D04E-CF83-4BE2-B294-78444CACED3E}" srcOrd="1" destOrd="0" presId="urn:microsoft.com/office/officeart/2011/layout/ConvergingText"/>
    <dgm:cxn modelId="{CEB50D66-A105-4673-AE61-C1FBBE5C8C5E}" type="presParOf" srcId="{74B353C1-9B59-4A8B-9408-D7A54C2ADDEC}" destId="{A2D3C6B4-CA4A-441F-A3B7-52A92AC0C465}" srcOrd="2" destOrd="0" presId="urn:microsoft.com/office/officeart/2011/layout/ConvergingText"/>
    <dgm:cxn modelId="{545B9A07-B869-413B-9439-1FA0DE32B517}" type="presParOf" srcId="{74B353C1-9B59-4A8B-9408-D7A54C2ADDEC}" destId="{5303E1C5-3D03-4C74-8ED6-E038E166CB70}" srcOrd="3" destOrd="0" presId="urn:microsoft.com/office/officeart/2011/layout/ConvergingText"/>
    <dgm:cxn modelId="{A29BDC20-E3FF-44FC-A2B0-B5BEFF1A9E70}" type="presParOf" srcId="{74B353C1-9B59-4A8B-9408-D7A54C2ADDEC}" destId="{64B0989E-171D-4693-9135-FA3EE9410210}" srcOrd="4" destOrd="0" presId="urn:microsoft.com/office/officeart/2011/layout/ConvergingText"/>
    <dgm:cxn modelId="{9160CFCB-DC58-4341-8D9D-910CC80FDDB3}" type="presParOf" srcId="{74B353C1-9B59-4A8B-9408-D7A54C2ADDEC}" destId="{956596A6-9284-4AE7-8D96-657776CC3219}" srcOrd="5" destOrd="0" presId="urn:microsoft.com/office/officeart/2011/layout/ConvergingText"/>
    <dgm:cxn modelId="{3769BE00-DCD1-4D5F-8931-0583004724DA}" type="presParOf" srcId="{74B353C1-9B59-4A8B-9408-D7A54C2ADDEC}" destId="{EA3D50E8-697F-41C0-B3A9-F9C98E59E7AC}" srcOrd="6" destOrd="0" presId="urn:microsoft.com/office/officeart/2011/layout/ConvergingText"/>
    <dgm:cxn modelId="{9E421DB1-17DF-4519-B91B-386B39F52F48}" type="presParOf" srcId="{74B353C1-9B59-4A8B-9408-D7A54C2ADDEC}" destId="{EE1B78EE-9762-4B5F-9805-4C82C0747EE9}" srcOrd="7" destOrd="0" presId="urn:microsoft.com/office/officeart/2011/layout/ConvergingText"/>
    <dgm:cxn modelId="{13C2F455-187B-4C4B-9223-52AAE9F9578F}" type="presParOf" srcId="{74B353C1-9B59-4A8B-9408-D7A54C2ADDEC}" destId="{0CD25FAA-EB25-4BC2-B5C1-C990F7D8E56D}" srcOrd="8" destOrd="0" presId="urn:microsoft.com/office/officeart/2011/layout/ConvergingText"/>
    <dgm:cxn modelId="{08F921C2-E707-4E36-AFE8-281A9DDB8E87}" type="presParOf" srcId="{74B353C1-9B59-4A8B-9408-D7A54C2ADDEC}" destId="{06C18EC4-C84E-42C3-AB1D-A693DA656279}" srcOrd="9" destOrd="0" presId="urn:microsoft.com/office/officeart/2011/layout/ConvergingText"/>
    <dgm:cxn modelId="{495E7554-7CDA-4568-ABE8-2B3CB61D7E35}" type="presParOf" srcId="{74B353C1-9B59-4A8B-9408-D7A54C2ADDEC}" destId="{96958E04-CDB3-474A-956B-5644ACD3F3F9}" srcOrd="10" destOrd="0" presId="urn:microsoft.com/office/officeart/2011/layout/ConvergingText"/>
    <dgm:cxn modelId="{A03E4078-EA13-49A7-94D6-57CE94EAC45E}" type="presParOf" srcId="{74B353C1-9B59-4A8B-9408-D7A54C2ADDEC}" destId="{CF68CFF1-A513-4A81-B433-DC172B6E6E87}" srcOrd="11" destOrd="0" presId="urn:microsoft.com/office/officeart/2011/layout/ConvergingText"/>
    <dgm:cxn modelId="{6DFF2D59-DE62-4743-9065-45C6886BEDF4}" type="presParOf" srcId="{74B353C1-9B59-4A8B-9408-D7A54C2ADDEC}" destId="{60EFABE6-5D37-4C05-A48E-6B5109EFF1FB}" srcOrd="12" destOrd="0" presId="urn:microsoft.com/office/officeart/2011/layout/ConvergingText"/>
    <dgm:cxn modelId="{63D76FB2-ADD0-4E2B-A910-ABB17DD56A6A}" type="presParOf" srcId="{74B353C1-9B59-4A8B-9408-D7A54C2ADDEC}" destId="{7B42909E-F272-404C-8DAB-45A0978E64FA}" srcOrd="13" destOrd="0" presId="urn:microsoft.com/office/officeart/2011/layout/ConvergingText"/>
    <dgm:cxn modelId="{F4BE9A14-01DE-48BD-B499-A93CD34ABD5D}" type="presParOf" srcId="{74B353C1-9B59-4A8B-9408-D7A54C2ADDEC}" destId="{5D250EFC-185F-4F7C-BC99-7B5C8B694395}" srcOrd="14" destOrd="0" presId="urn:microsoft.com/office/officeart/2011/layout/ConvergingText"/>
    <dgm:cxn modelId="{DACE0F6D-8E69-4958-85CE-5FB4D7A31E6A}" type="presParOf" srcId="{74B353C1-9B59-4A8B-9408-D7A54C2ADDEC}" destId="{A3284C6F-9FE6-428E-9C3E-67FF29ECAC5F}" srcOrd="15" destOrd="0" presId="urn:microsoft.com/office/officeart/2011/layout/ConvergingText"/>
    <dgm:cxn modelId="{04C2366C-2211-4D3B-845B-FB39D3468A25}" type="presParOf" srcId="{74B353C1-9B59-4A8B-9408-D7A54C2ADDEC}" destId="{577C5F05-B7FE-4B43-89FE-F9821FD4E2DD}" srcOrd="16" destOrd="0" presId="urn:microsoft.com/office/officeart/2011/layout/ConvergingText"/>
    <dgm:cxn modelId="{9AF831F0-62E3-40D3-96EA-9BD739AB0CB2}" type="presParOf" srcId="{74B353C1-9B59-4A8B-9408-D7A54C2ADDEC}" destId="{79E1E2E5-DC9C-44F7-89DC-4BAED63C0069}" srcOrd="17" destOrd="0" presId="urn:microsoft.com/office/officeart/2011/layout/ConvergingText"/>
    <dgm:cxn modelId="{B6862FA3-14B9-4374-A47D-5C22CD01101F}" type="presParOf" srcId="{74B353C1-9B59-4A8B-9408-D7A54C2ADDEC}" destId="{C1519FF3-D220-481A-8BAD-F2B76BAB2706}" srcOrd="18" destOrd="0" presId="urn:microsoft.com/office/officeart/2011/layout/ConvergingText"/>
    <dgm:cxn modelId="{9B1CC09F-F5C4-4474-926F-5307A5D02EE9}" type="presParOf" srcId="{74B353C1-9B59-4A8B-9408-D7A54C2ADDEC}" destId="{1E6F9F7D-681C-4C35-AB1E-4A660EC8C9FD}" srcOrd="19" destOrd="0" presId="urn:microsoft.com/office/officeart/2011/layout/ConvergingText"/>
    <dgm:cxn modelId="{344887F9-4D02-473F-A9E8-EB37AC257C92}" type="presParOf" srcId="{74B353C1-9B59-4A8B-9408-D7A54C2ADDEC}" destId="{9CC3A8EB-2688-4455-A2EB-EA661A327BAF}" srcOrd="20" destOrd="0" presId="urn:microsoft.com/office/officeart/2011/layout/ConvergingText"/>
    <dgm:cxn modelId="{3D040A43-D2BC-47B4-9F08-4CEC72503D61}" type="presParOf" srcId="{74B353C1-9B59-4A8B-9408-D7A54C2ADDEC}" destId="{C419A8D7-1E7A-4E42-BC04-5EB72953BD79}" srcOrd="21" destOrd="0" presId="urn:microsoft.com/office/officeart/2011/layout/ConvergingText"/>
    <dgm:cxn modelId="{126A00D9-DC4E-4980-93F1-CE03A92F9332}" type="presParOf" srcId="{74B353C1-9B59-4A8B-9408-D7A54C2ADDEC}" destId="{9BA92197-7A61-4B44-AFB8-7EA294FD73C2}" srcOrd="22" destOrd="0" presId="urn:microsoft.com/office/officeart/2011/layout/ConvergingText"/>
    <dgm:cxn modelId="{5E6008B5-0AF3-4667-93FB-DAF997FEFE1A}" type="presParOf" srcId="{74B353C1-9B59-4A8B-9408-D7A54C2ADDEC}" destId="{8DA0E081-46AF-4984-8A35-2A2AB4F19D40}" srcOrd="23" destOrd="0" presId="urn:microsoft.com/office/officeart/2011/layout/ConvergingText"/>
    <dgm:cxn modelId="{96EE2746-EDD8-4230-A63A-05131F681A70}" type="presParOf" srcId="{74B353C1-9B59-4A8B-9408-D7A54C2ADDEC}" destId="{2DF0BF68-46EA-4B48-96F1-3818BD06556A}" srcOrd="24" destOrd="0" presId="urn:microsoft.com/office/officeart/2011/layout/ConvergingText"/>
    <dgm:cxn modelId="{48DDB2AD-45AF-4330-AF37-7BFE263DC812}" type="presParOf" srcId="{74B353C1-9B59-4A8B-9408-D7A54C2ADDEC}" destId="{B260CEF2-B4BD-46D6-947E-91F42F602F4C}" srcOrd="25" destOrd="0" presId="urn:microsoft.com/office/officeart/2011/layout/ConvergingText"/>
    <dgm:cxn modelId="{C1BA8AF7-30F8-43DE-8D80-9D8BA830FF72}" type="presParOf" srcId="{74B353C1-9B59-4A8B-9408-D7A54C2ADDEC}" destId="{E39A0356-B232-4A3E-9576-257920927D77}" srcOrd="26" destOrd="0" presId="urn:microsoft.com/office/officeart/2011/layout/ConvergingText"/>
    <dgm:cxn modelId="{9FE03F44-358C-4358-906C-B6F991045A8F}" type="presParOf" srcId="{74B353C1-9B59-4A8B-9408-D7A54C2ADDEC}" destId="{9A7AE9AE-8030-4A7D-80C0-C0C878478FCE}" srcOrd="27" destOrd="0" presId="urn:microsoft.com/office/officeart/2011/layout/ConvergingText"/>
    <dgm:cxn modelId="{7798DA3A-E757-4EFE-BE70-258560BD7E68}" type="presParOf" srcId="{74B353C1-9B59-4A8B-9408-D7A54C2ADDEC}" destId="{0AF8BFDE-27DA-4D0A-9DBD-7D47604CD6A7}" srcOrd="28" destOrd="0" presId="urn:microsoft.com/office/officeart/2011/layout/ConvergingText"/>
    <dgm:cxn modelId="{5BA04DD9-1BD6-4F59-B384-D9D974FA48B0}" type="presParOf" srcId="{74B353C1-9B59-4A8B-9408-D7A54C2ADDEC}" destId="{9F751E1C-1DA4-453D-B375-28D06EACC417}" srcOrd="29" destOrd="0" presId="urn:microsoft.com/office/officeart/2011/layout/ConvergingText"/>
    <dgm:cxn modelId="{91B32906-1B80-41CF-8DFB-74F28D51518F}" type="presParOf" srcId="{74B353C1-9B59-4A8B-9408-D7A54C2ADDEC}" destId="{D041F978-1D5F-42E0-9B04-AEAD00B9AE5A}" srcOrd="30" destOrd="0" presId="urn:microsoft.com/office/officeart/2011/layout/ConvergingText"/>
    <dgm:cxn modelId="{CC8A47D4-8426-4A8C-AF5A-171FBCC360A0}" type="presParOf" srcId="{74B353C1-9B59-4A8B-9408-D7A54C2ADDEC}" destId="{B2D2C79B-D32E-4C5C-9E5C-1E46FE490BC8}" srcOrd="31" destOrd="0" presId="urn:microsoft.com/office/officeart/2011/layout/ConvergingText"/>
    <dgm:cxn modelId="{D9F0570D-4B41-4DCA-A2E0-19B7079058BD}" type="presParOf" srcId="{74B353C1-9B59-4A8B-9408-D7A54C2ADDEC}" destId="{A35EF579-0FB9-40E3-AC3E-50C3C4CBA807}" srcOrd="32" destOrd="0" presId="urn:microsoft.com/office/officeart/2011/layout/ConvergingText"/>
    <dgm:cxn modelId="{BC0529D4-9C48-41B3-A36C-958E52C3A808}" type="presParOf" srcId="{74B353C1-9B59-4A8B-9408-D7A54C2ADDEC}" destId="{D5E264F3-AE2A-4C06-AD08-71B7402EBB68}" srcOrd="33" destOrd="0" presId="urn:microsoft.com/office/officeart/2011/layout/ConvergingText"/>
    <dgm:cxn modelId="{C32C9A87-84DB-48F7-A9D0-F563FABC656B}" type="presParOf" srcId="{74B353C1-9B59-4A8B-9408-D7A54C2ADDEC}" destId="{D89DD387-C6F6-4B74-82C4-C0074A6EC8BB}" srcOrd="34" destOrd="0" presId="urn:microsoft.com/office/officeart/2011/layout/ConvergingText"/>
    <dgm:cxn modelId="{1836A5B9-A65D-4DF7-9CEC-24500413C334}" type="presParOf" srcId="{74B353C1-9B59-4A8B-9408-D7A54C2ADDEC}" destId="{FEB73F0F-C922-4191-9595-EA2CD7C5BFC0}" srcOrd="35" destOrd="0" presId="urn:microsoft.com/office/officeart/2011/layout/ConvergingText"/>
    <dgm:cxn modelId="{B4F6D803-E8D1-4E5E-A811-77F57C8746AD}" type="presParOf" srcId="{74B353C1-9B59-4A8B-9408-D7A54C2ADDEC}" destId="{2EC75BF9-43D7-4526-AC33-454B1B7E8527}" srcOrd="36" destOrd="0" presId="urn:microsoft.com/office/officeart/2011/layout/ConvergingText"/>
    <dgm:cxn modelId="{F799D2E0-4D3E-410D-8303-5C6EFF2EEEEC}" type="presParOf" srcId="{74B353C1-9B59-4A8B-9408-D7A54C2ADDEC}" destId="{C3DD9305-9E5C-4B9C-9982-AA01F4947BDF}" srcOrd="37" destOrd="0" presId="urn:microsoft.com/office/officeart/2011/layout/ConvergingText"/>
    <dgm:cxn modelId="{BD58016E-CB40-4BC9-885A-5DDA16440971}" type="presParOf" srcId="{74B353C1-9B59-4A8B-9408-D7A54C2ADDEC}" destId="{F2EE1399-5263-444A-822B-AB20029E7782}" srcOrd="38" destOrd="0" presId="urn:microsoft.com/office/officeart/2011/layout/ConvergingText"/>
    <dgm:cxn modelId="{F13DB571-A178-4101-BCFC-DCBACA1EBB14}" type="presParOf" srcId="{74B353C1-9B59-4A8B-9408-D7A54C2ADDEC}" destId="{274D7E2B-6536-4A3D-80AC-2B9D8592EDE0}" srcOrd="39" destOrd="0" presId="urn:microsoft.com/office/officeart/2011/layout/ConvergingText"/>
    <dgm:cxn modelId="{BACE9472-DFB8-45C2-B1DE-8FB2BAA2330F}" type="presParOf" srcId="{74B353C1-9B59-4A8B-9408-D7A54C2ADDEC}" destId="{4FA9757C-CEB2-4BE8-A144-9AFABF9E0CDE}" srcOrd="40" destOrd="0" presId="urn:microsoft.com/office/officeart/2011/layout/ConvergingText"/>
    <dgm:cxn modelId="{D597DFF4-803F-47F1-A93D-F7C8168A6972}" type="presParOf" srcId="{74B353C1-9B59-4A8B-9408-D7A54C2ADDEC}" destId="{5F30BCEA-4123-48C3-B2FD-727716C83B71}" srcOrd="41" destOrd="0" presId="urn:microsoft.com/office/officeart/2011/layout/ConvergingText"/>
    <dgm:cxn modelId="{D86ED59A-18F0-478C-969E-F7DF2B3CDBA0}" type="presParOf" srcId="{74B353C1-9B59-4A8B-9408-D7A54C2ADDEC}" destId="{08DCD2F4-DFF3-43AE-88C6-4E817703137A}" srcOrd="42" destOrd="0" presId="urn:microsoft.com/office/officeart/2011/layout/ConvergingText"/>
    <dgm:cxn modelId="{4276F5F0-0B94-4270-B6E4-8925FBC14C9E}" type="presParOf" srcId="{74B353C1-9B59-4A8B-9408-D7A54C2ADDEC}" destId="{842C51BE-4F01-4844-84E8-21EF38EDF554}" srcOrd="43" destOrd="0" presId="urn:microsoft.com/office/officeart/2011/layout/ConvergingText"/>
    <dgm:cxn modelId="{3A9BB20F-3472-4FE7-AEE8-DAEEE0025FDD}" type="presParOf" srcId="{74B353C1-9B59-4A8B-9408-D7A54C2ADDEC}" destId="{2193C34D-7B2A-4754-8EDA-E403B9CF7AC4}" srcOrd="44" destOrd="0" presId="urn:microsoft.com/office/officeart/2011/layout/ConvergingText"/>
    <dgm:cxn modelId="{76E0D961-476B-43EC-969B-F15CFB174D76}" type="presParOf" srcId="{74B353C1-9B59-4A8B-9408-D7A54C2ADDEC}" destId="{82153E36-20F4-4621-B9DF-A75565D21313}" srcOrd="45"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7E83C-B4A3-42BC-A996-6BEEB756CFF4}">
      <dsp:nvSpPr>
        <dsp:cNvPr id="0" name=""/>
        <dsp:cNvSpPr/>
      </dsp:nvSpPr>
      <dsp:spPr>
        <a:xfrm>
          <a:off x="1747800" y="3944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C56EE-C555-43F4-8153-66E9EA6955BF}">
      <dsp:nvSpPr>
        <dsp:cNvPr id="0" name=""/>
        <dsp:cNvSpPr/>
      </dsp:nvSpPr>
      <dsp:spPr>
        <a:xfrm>
          <a:off x="559800" y="2624388"/>
          <a:ext cx="4320000" cy="16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i="0" kern="1200" dirty="0"/>
            <a:t>Machine Learning:</a:t>
          </a:r>
          <a:r>
            <a:rPr lang="en-US" sz="1800" b="0" i="0" kern="1200" dirty="0"/>
            <a:t> Traditional machine learning models, such as linear regression, decision trees, and support vector machines, often rely on manually engineered features.</a:t>
          </a:r>
          <a:endParaRPr lang="en-US" sz="1800" kern="1200" dirty="0"/>
        </a:p>
      </dsp:txBody>
      <dsp:txXfrm>
        <a:off x="559800" y="2624388"/>
        <a:ext cx="4320000" cy="1687500"/>
      </dsp:txXfrm>
    </dsp:sp>
    <dsp:sp modelId="{154AD70E-66D1-4C77-87F3-41224F58A82B}">
      <dsp:nvSpPr>
        <dsp:cNvPr id="0" name=""/>
        <dsp:cNvSpPr/>
      </dsp:nvSpPr>
      <dsp:spPr>
        <a:xfrm>
          <a:off x="6823800" y="3944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EB5CED-18F7-429F-A662-1B2235D8090C}">
      <dsp:nvSpPr>
        <dsp:cNvPr id="0" name=""/>
        <dsp:cNvSpPr/>
      </dsp:nvSpPr>
      <dsp:spPr>
        <a:xfrm>
          <a:off x="5635800" y="2624388"/>
          <a:ext cx="4320000" cy="16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i="0" kern="1200" cap="none" dirty="0">
              <a:solidFill>
                <a:prstClr val="black">
                  <a:hueOff val="0"/>
                  <a:satOff val="0"/>
                  <a:lumOff val="0"/>
                  <a:alphaOff val="0"/>
                </a:prstClr>
              </a:solidFill>
              <a:latin typeface="Calibri" panose="020F0502020204030204"/>
              <a:ea typeface="+mn-ea"/>
              <a:cs typeface="+mn-cs"/>
            </a:rPr>
            <a:t>Deep learning: </a:t>
          </a:r>
          <a:r>
            <a:rPr lang="en-US" sz="1800" b="0" i="0" kern="1200" cap="none" dirty="0">
              <a:solidFill>
                <a:prstClr val="black">
                  <a:hueOff val="0"/>
                  <a:satOff val="0"/>
                  <a:lumOff val="0"/>
                  <a:alphaOff val="0"/>
                </a:prstClr>
              </a:solidFill>
              <a:latin typeface="Calibri" panose="020F0502020204030204"/>
              <a:ea typeface="+mn-ea"/>
              <a:cs typeface="+mn-cs"/>
            </a:rPr>
            <a:t>Deep learning models, specifically neural networks, automatically learn hierarchical representations of data. Each layer in a neural network can learn increasingly complex features from the raw data</a:t>
          </a:r>
        </a:p>
      </dsp:txBody>
      <dsp:txXfrm>
        <a:off x="5635800" y="2624388"/>
        <a:ext cx="4320000" cy="168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E092E-626F-44A4-9562-44F7060C31E9}">
      <dsp:nvSpPr>
        <dsp:cNvPr id="0" name=""/>
        <dsp:cNvSpPr/>
      </dsp:nvSpPr>
      <dsp:spPr>
        <a:xfrm>
          <a:off x="9602389"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5D04E-CF83-4BE2-B294-78444CACED3E}">
      <dsp:nvSpPr>
        <dsp:cNvPr id="0" name=""/>
        <dsp:cNvSpPr/>
      </dsp:nvSpPr>
      <dsp:spPr>
        <a:xfrm>
          <a:off x="9117506"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C6B4-CA4A-441F-A3B7-52A92AC0C465}">
      <dsp:nvSpPr>
        <dsp:cNvPr id="0" name=""/>
        <dsp:cNvSpPr/>
      </dsp:nvSpPr>
      <dsp:spPr>
        <a:xfrm>
          <a:off x="8632623"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3E1C5-3D03-4C74-8ED6-E038E166CB70}">
      <dsp:nvSpPr>
        <dsp:cNvPr id="0" name=""/>
        <dsp:cNvSpPr/>
      </dsp:nvSpPr>
      <dsp:spPr>
        <a:xfrm>
          <a:off x="8148661"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0989E-171D-4693-9135-FA3EE9410210}">
      <dsp:nvSpPr>
        <dsp:cNvPr id="0" name=""/>
        <dsp:cNvSpPr/>
      </dsp:nvSpPr>
      <dsp:spPr>
        <a:xfrm>
          <a:off x="7663778"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596A6-9284-4AE7-8D96-657776CC3219}">
      <dsp:nvSpPr>
        <dsp:cNvPr id="0" name=""/>
        <dsp:cNvSpPr/>
      </dsp:nvSpPr>
      <dsp:spPr>
        <a:xfrm>
          <a:off x="6914330" y="2265741"/>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D50E8-697F-41C0-B3A9-F9C98E59E7AC}">
      <dsp:nvSpPr>
        <dsp:cNvPr id="0" name=""/>
        <dsp:cNvSpPr/>
      </dsp:nvSpPr>
      <dsp:spPr>
        <a:xfrm>
          <a:off x="9170972" y="185149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B78EE-9762-4B5F-9805-4C82C0747EE9}">
      <dsp:nvSpPr>
        <dsp:cNvPr id="0" name=""/>
        <dsp:cNvSpPr/>
      </dsp:nvSpPr>
      <dsp:spPr>
        <a:xfrm>
          <a:off x="9170972" y="294846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25FAA-EB25-4BC2-B5C1-C990F7D8E56D}">
      <dsp:nvSpPr>
        <dsp:cNvPr id="0" name=""/>
        <dsp:cNvSpPr/>
      </dsp:nvSpPr>
      <dsp:spPr>
        <a:xfrm>
          <a:off x="9406961" y="2089077"/>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8EC4-C84E-42C3-AB1D-A693DA656279}">
      <dsp:nvSpPr>
        <dsp:cNvPr id="0" name=""/>
        <dsp:cNvSpPr/>
      </dsp:nvSpPr>
      <dsp:spPr>
        <a:xfrm>
          <a:off x="9422632" y="2712188"/>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58E04-CDB3-474A-956B-5644ACD3F3F9}">
      <dsp:nvSpPr>
        <dsp:cNvPr id="0" name=""/>
        <dsp:cNvSpPr/>
      </dsp:nvSpPr>
      <dsp:spPr>
        <a:xfrm>
          <a:off x="4016093" y="1190961"/>
          <a:ext cx="2678840" cy="267911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Body Features</a:t>
          </a:r>
          <a:endParaRPr lang="en-IN" sz="4000" kern="1200" dirty="0"/>
        </a:p>
      </dsp:txBody>
      <dsp:txXfrm>
        <a:off x="4408400" y="1583309"/>
        <a:ext cx="1894226" cy="1894422"/>
      </dsp:txXfrm>
    </dsp:sp>
    <dsp:sp modelId="{CF68CFF1-A513-4A81-B433-DC172B6E6E87}">
      <dsp:nvSpPr>
        <dsp:cNvPr id="0" name=""/>
        <dsp:cNvSpPr/>
      </dsp:nvSpPr>
      <dsp:spPr>
        <a:xfrm>
          <a:off x="3816056" y="962080"/>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FABE6-5D37-4C05-A48E-6B5109EFF1FB}">
      <dsp:nvSpPr>
        <dsp:cNvPr id="0" name=""/>
        <dsp:cNvSpPr/>
      </dsp:nvSpPr>
      <dsp:spPr>
        <a:xfrm>
          <a:off x="3476822"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2909E-F272-404C-8DAB-45A0978E64FA}">
      <dsp:nvSpPr>
        <dsp:cNvPr id="0" name=""/>
        <dsp:cNvSpPr/>
      </dsp:nvSpPr>
      <dsp:spPr>
        <a:xfrm>
          <a:off x="2911740"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50EFC-185F-4F7C-BC99-7B5C8B694395}">
      <dsp:nvSpPr>
        <dsp:cNvPr id="0" name=""/>
        <dsp:cNvSpPr/>
      </dsp:nvSpPr>
      <dsp:spPr>
        <a:xfrm>
          <a:off x="2346657"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84C6F-9FE6-428E-9C3E-67FF29ECAC5F}">
      <dsp:nvSpPr>
        <dsp:cNvPr id="0" name=""/>
        <dsp:cNvSpPr/>
      </dsp:nvSpPr>
      <dsp:spPr>
        <a:xfrm>
          <a:off x="1781575"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C5F05-B7FE-4B43-89FE-F9821FD4E2DD}">
      <dsp:nvSpPr>
        <dsp:cNvPr id="0" name=""/>
        <dsp:cNvSpPr/>
      </dsp:nvSpPr>
      <dsp:spPr>
        <a:xfrm>
          <a:off x="1215571"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1E2E5-DC9C-44F7-89DC-4BAED63C0069}">
      <dsp:nvSpPr>
        <dsp:cNvPr id="0" name=""/>
        <dsp:cNvSpPr/>
      </dsp:nvSpPr>
      <dsp:spPr>
        <a:xfrm>
          <a:off x="650488"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3A8EB-2688-4455-A2EB-EA661A327BAF}">
      <dsp:nvSpPr>
        <dsp:cNvPr id="0" name=""/>
        <dsp:cNvSpPr/>
      </dsp:nvSpPr>
      <dsp:spPr>
        <a:xfrm>
          <a:off x="648645" y="0"/>
          <a:ext cx="3101039" cy="68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t>E</a:t>
          </a:r>
          <a:endParaRPr lang="en-IN" sz="4000" kern="1200" dirty="0"/>
        </a:p>
      </dsp:txBody>
      <dsp:txXfrm>
        <a:off x="648645" y="0"/>
        <a:ext cx="3101039" cy="680549"/>
      </dsp:txXfrm>
    </dsp:sp>
    <dsp:sp modelId="{C419A8D7-1E7A-4E42-BC04-5EB72953BD79}">
      <dsp:nvSpPr>
        <dsp:cNvPr id="0" name=""/>
        <dsp:cNvSpPr/>
      </dsp:nvSpPr>
      <dsp:spPr>
        <a:xfrm>
          <a:off x="3266645" y="2265741"/>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92197-7A61-4B44-AFB8-7EA294FD73C2}">
      <dsp:nvSpPr>
        <dsp:cNvPr id="0" name=""/>
        <dsp:cNvSpPr/>
      </dsp:nvSpPr>
      <dsp:spPr>
        <a:xfrm>
          <a:off x="2743045"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0E081-46AF-4984-8A35-2A2AB4F19D40}">
      <dsp:nvSpPr>
        <dsp:cNvPr id="0" name=""/>
        <dsp:cNvSpPr/>
      </dsp:nvSpPr>
      <dsp:spPr>
        <a:xfrm>
          <a:off x="2220367"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0BF68-46EA-4B48-96F1-3818BD06556A}">
      <dsp:nvSpPr>
        <dsp:cNvPr id="0" name=""/>
        <dsp:cNvSpPr/>
      </dsp:nvSpPr>
      <dsp:spPr>
        <a:xfrm>
          <a:off x="1696767"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0CEF2-B4BD-46D6-947E-91F42F602F4C}">
      <dsp:nvSpPr>
        <dsp:cNvPr id="0" name=""/>
        <dsp:cNvSpPr/>
      </dsp:nvSpPr>
      <dsp:spPr>
        <a:xfrm>
          <a:off x="1174088"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A0356-B232-4A3E-9576-257920927D77}">
      <dsp:nvSpPr>
        <dsp:cNvPr id="0" name=""/>
        <dsp:cNvSpPr/>
      </dsp:nvSpPr>
      <dsp:spPr>
        <a:xfrm>
          <a:off x="650488"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8BFDE-27DA-4D0A-9DBD-7D47604CD6A7}">
      <dsp:nvSpPr>
        <dsp:cNvPr id="0" name=""/>
        <dsp:cNvSpPr/>
      </dsp:nvSpPr>
      <dsp:spPr>
        <a:xfrm>
          <a:off x="648645" y="1720954"/>
          <a:ext cx="2345137" cy="68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t>F</a:t>
          </a:r>
          <a:endParaRPr lang="en-IN" sz="4000" kern="1200" dirty="0"/>
        </a:p>
      </dsp:txBody>
      <dsp:txXfrm>
        <a:off x="648645" y="1720954"/>
        <a:ext cx="2345137" cy="680549"/>
      </dsp:txXfrm>
    </dsp:sp>
    <dsp:sp modelId="{9F751E1C-1DA4-453D-B375-28D06EACC417}">
      <dsp:nvSpPr>
        <dsp:cNvPr id="0" name=""/>
        <dsp:cNvSpPr/>
      </dsp:nvSpPr>
      <dsp:spPr>
        <a:xfrm>
          <a:off x="3816056" y="3547645"/>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1F978-1D5F-42E0-9B04-AEAD00B9AE5A}">
      <dsp:nvSpPr>
        <dsp:cNvPr id="0" name=""/>
        <dsp:cNvSpPr/>
      </dsp:nvSpPr>
      <dsp:spPr>
        <a:xfrm>
          <a:off x="3476822"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2C79B-D32E-4C5C-9E5C-1E46FE490BC8}">
      <dsp:nvSpPr>
        <dsp:cNvPr id="0" name=""/>
        <dsp:cNvSpPr/>
      </dsp:nvSpPr>
      <dsp:spPr>
        <a:xfrm>
          <a:off x="2911740"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EF579-0FB9-40E3-AC3E-50C3C4CBA807}">
      <dsp:nvSpPr>
        <dsp:cNvPr id="0" name=""/>
        <dsp:cNvSpPr/>
      </dsp:nvSpPr>
      <dsp:spPr>
        <a:xfrm>
          <a:off x="2346657"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264F3-AE2A-4C06-AD08-71B7402EBB68}">
      <dsp:nvSpPr>
        <dsp:cNvPr id="0" name=""/>
        <dsp:cNvSpPr/>
      </dsp:nvSpPr>
      <dsp:spPr>
        <a:xfrm>
          <a:off x="1781575"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9DD387-C6F6-4B74-82C4-C0074A6EC8BB}">
      <dsp:nvSpPr>
        <dsp:cNvPr id="0" name=""/>
        <dsp:cNvSpPr/>
      </dsp:nvSpPr>
      <dsp:spPr>
        <a:xfrm>
          <a:off x="1215571"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73F0F-C922-4191-9595-EA2CD7C5BFC0}">
      <dsp:nvSpPr>
        <dsp:cNvPr id="0" name=""/>
        <dsp:cNvSpPr/>
      </dsp:nvSpPr>
      <dsp:spPr>
        <a:xfrm>
          <a:off x="650488"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5BF9-43D7-4526-AC33-454B1B7E8527}">
      <dsp:nvSpPr>
        <dsp:cNvPr id="0" name=""/>
        <dsp:cNvSpPr/>
      </dsp:nvSpPr>
      <dsp:spPr>
        <a:xfrm>
          <a:off x="648645" y="3403616"/>
          <a:ext cx="3101039" cy="68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t>G</a:t>
          </a:r>
          <a:endParaRPr lang="en-IN" sz="4000" kern="1200" dirty="0"/>
        </a:p>
      </dsp:txBody>
      <dsp:txXfrm>
        <a:off x="648645" y="3403616"/>
        <a:ext cx="3101039" cy="68054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E092E-626F-44A4-9562-44F7060C31E9}">
      <dsp:nvSpPr>
        <dsp:cNvPr id="0" name=""/>
        <dsp:cNvSpPr/>
      </dsp:nvSpPr>
      <dsp:spPr>
        <a:xfrm>
          <a:off x="6024615"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5D04E-CF83-4BE2-B294-78444CACED3E}">
      <dsp:nvSpPr>
        <dsp:cNvPr id="0" name=""/>
        <dsp:cNvSpPr/>
      </dsp:nvSpPr>
      <dsp:spPr>
        <a:xfrm>
          <a:off x="5823090"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C6B4-CA4A-441F-A3B7-52A92AC0C465}">
      <dsp:nvSpPr>
        <dsp:cNvPr id="0" name=""/>
        <dsp:cNvSpPr/>
      </dsp:nvSpPr>
      <dsp:spPr>
        <a:xfrm>
          <a:off x="5621566"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3E1C5-3D03-4C74-8ED6-E038E166CB70}">
      <dsp:nvSpPr>
        <dsp:cNvPr id="0" name=""/>
        <dsp:cNvSpPr/>
      </dsp:nvSpPr>
      <dsp:spPr>
        <a:xfrm>
          <a:off x="5420424"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0989E-171D-4693-9135-FA3EE9410210}">
      <dsp:nvSpPr>
        <dsp:cNvPr id="0" name=""/>
        <dsp:cNvSpPr/>
      </dsp:nvSpPr>
      <dsp:spPr>
        <a:xfrm>
          <a:off x="5218900"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596A6-9284-4AE7-8D96-657776CC3219}">
      <dsp:nvSpPr>
        <dsp:cNvPr id="0" name=""/>
        <dsp:cNvSpPr/>
      </dsp:nvSpPr>
      <dsp:spPr>
        <a:xfrm>
          <a:off x="4907418" y="941675"/>
          <a:ext cx="219914" cy="22009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D50E8-697F-41C0-B3A9-F9C98E59E7AC}">
      <dsp:nvSpPr>
        <dsp:cNvPr id="0" name=""/>
        <dsp:cNvSpPr/>
      </dsp:nvSpPr>
      <dsp:spPr>
        <a:xfrm>
          <a:off x="5845311" y="769508"/>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B78EE-9762-4B5F-9805-4C82C0747EE9}">
      <dsp:nvSpPr>
        <dsp:cNvPr id="0" name=""/>
        <dsp:cNvSpPr/>
      </dsp:nvSpPr>
      <dsp:spPr>
        <a:xfrm>
          <a:off x="5845311" y="1225426"/>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25FAA-EB25-4BC2-B5C1-C990F7D8E56D}">
      <dsp:nvSpPr>
        <dsp:cNvPr id="0" name=""/>
        <dsp:cNvSpPr/>
      </dsp:nvSpPr>
      <dsp:spPr>
        <a:xfrm>
          <a:off x="5943392" y="868251"/>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8EC4-C84E-42C3-AB1D-A693DA656279}">
      <dsp:nvSpPr>
        <dsp:cNvPr id="0" name=""/>
        <dsp:cNvSpPr/>
      </dsp:nvSpPr>
      <dsp:spPr>
        <a:xfrm>
          <a:off x="5949905" y="1127225"/>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58E04-CDB3-474A-956B-5644ACD3F3F9}">
      <dsp:nvSpPr>
        <dsp:cNvPr id="0" name=""/>
        <dsp:cNvSpPr/>
      </dsp:nvSpPr>
      <dsp:spPr>
        <a:xfrm>
          <a:off x="3702868" y="494980"/>
          <a:ext cx="1113365" cy="111348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Body Features</a:t>
          </a:r>
        </a:p>
      </dsp:txBody>
      <dsp:txXfrm>
        <a:off x="3865917" y="658046"/>
        <a:ext cx="787267" cy="787349"/>
      </dsp:txXfrm>
    </dsp:sp>
    <dsp:sp modelId="{CF68CFF1-A513-4A81-B433-DC172B6E6E87}">
      <dsp:nvSpPr>
        <dsp:cNvPr id="0" name=""/>
        <dsp:cNvSpPr/>
      </dsp:nvSpPr>
      <dsp:spPr>
        <a:xfrm>
          <a:off x="3619730" y="399854"/>
          <a:ext cx="219914" cy="22009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FABE6-5D37-4C05-A48E-6B5109EFF1FB}">
      <dsp:nvSpPr>
        <dsp:cNvPr id="0" name=""/>
        <dsp:cNvSpPr/>
      </dsp:nvSpPr>
      <dsp:spPr>
        <a:xfrm>
          <a:off x="3478739" y="283750"/>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2909E-F272-404C-8DAB-45A0978E64FA}">
      <dsp:nvSpPr>
        <dsp:cNvPr id="0" name=""/>
        <dsp:cNvSpPr/>
      </dsp:nvSpPr>
      <dsp:spPr>
        <a:xfrm>
          <a:off x="3243883" y="283750"/>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50EFC-185F-4F7C-BC99-7B5C8B694395}">
      <dsp:nvSpPr>
        <dsp:cNvPr id="0" name=""/>
        <dsp:cNvSpPr/>
      </dsp:nvSpPr>
      <dsp:spPr>
        <a:xfrm>
          <a:off x="3009026" y="283750"/>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84C6F-9FE6-428E-9C3E-67FF29ECAC5F}">
      <dsp:nvSpPr>
        <dsp:cNvPr id="0" name=""/>
        <dsp:cNvSpPr/>
      </dsp:nvSpPr>
      <dsp:spPr>
        <a:xfrm>
          <a:off x="2774170" y="283750"/>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C5F05-B7FE-4B43-89FE-F9821FD4E2DD}">
      <dsp:nvSpPr>
        <dsp:cNvPr id="0" name=""/>
        <dsp:cNvSpPr/>
      </dsp:nvSpPr>
      <dsp:spPr>
        <a:xfrm>
          <a:off x="2538930" y="283750"/>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1E2E5-DC9C-44F7-89DC-4BAED63C0069}">
      <dsp:nvSpPr>
        <dsp:cNvPr id="0" name=""/>
        <dsp:cNvSpPr/>
      </dsp:nvSpPr>
      <dsp:spPr>
        <a:xfrm>
          <a:off x="2304073" y="283750"/>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3A8EB-2688-4455-A2EB-EA661A327BAF}">
      <dsp:nvSpPr>
        <dsp:cNvPr id="0" name=""/>
        <dsp:cNvSpPr/>
      </dsp:nvSpPr>
      <dsp:spPr>
        <a:xfrm>
          <a:off x="2303307" y="0"/>
          <a:ext cx="1288837" cy="282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en-US" sz="1600" kern="1200" dirty="0"/>
            <a:t>E</a:t>
          </a:r>
          <a:endParaRPr lang="en-IN" sz="1600" kern="1200" dirty="0"/>
        </a:p>
      </dsp:txBody>
      <dsp:txXfrm>
        <a:off x="2303307" y="0"/>
        <a:ext cx="1288837" cy="282846"/>
      </dsp:txXfrm>
    </dsp:sp>
    <dsp:sp modelId="{C419A8D7-1E7A-4E42-BC04-5EB72953BD79}">
      <dsp:nvSpPr>
        <dsp:cNvPr id="0" name=""/>
        <dsp:cNvSpPr/>
      </dsp:nvSpPr>
      <dsp:spPr>
        <a:xfrm>
          <a:off x="3391386" y="941675"/>
          <a:ext cx="219914" cy="22009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92197-7A61-4B44-AFB8-7EA294FD73C2}">
      <dsp:nvSpPr>
        <dsp:cNvPr id="0" name=""/>
        <dsp:cNvSpPr/>
      </dsp:nvSpPr>
      <dsp:spPr>
        <a:xfrm>
          <a:off x="3173770"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0E081-46AF-4984-8A35-2A2AB4F19D40}">
      <dsp:nvSpPr>
        <dsp:cNvPr id="0" name=""/>
        <dsp:cNvSpPr/>
      </dsp:nvSpPr>
      <dsp:spPr>
        <a:xfrm>
          <a:off x="2956538"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0BF68-46EA-4B48-96F1-3818BD06556A}">
      <dsp:nvSpPr>
        <dsp:cNvPr id="0" name=""/>
        <dsp:cNvSpPr/>
      </dsp:nvSpPr>
      <dsp:spPr>
        <a:xfrm>
          <a:off x="2738922"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0CEF2-B4BD-46D6-947E-91F42F602F4C}">
      <dsp:nvSpPr>
        <dsp:cNvPr id="0" name=""/>
        <dsp:cNvSpPr/>
      </dsp:nvSpPr>
      <dsp:spPr>
        <a:xfrm>
          <a:off x="2521689"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A0356-B232-4A3E-9576-257920927D77}">
      <dsp:nvSpPr>
        <dsp:cNvPr id="0" name=""/>
        <dsp:cNvSpPr/>
      </dsp:nvSpPr>
      <dsp:spPr>
        <a:xfrm>
          <a:off x="2304073" y="996653"/>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8BFDE-27DA-4D0A-9DBD-7D47604CD6A7}">
      <dsp:nvSpPr>
        <dsp:cNvPr id="0" name=""/>
        <dsp:cNvSpPr/>
      </dsp:nvSpPr>
      <dsp:spPr>
        <a:xfrm>
          <a:off x="2303307" y="715253"/>
          <a:ext cx="974673" cy="282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en-US" sz="1600" kern="1200" dirty="0"/>
            <a:t>F</a:t>
          </a:r>
          <a:endParaRPr lang="en-IN" sz="1600" kern="1200" dirty="0"/>
        </a:p>
      </dsp:txBody>
      <dsp:txXfrm>
        <a:off x="2303307" y="715253"/>
        <a:ext cx="974673" cy="282846"/>
      </dsp:txXfrm>
    </dsp:sp>
    <dsp:sp modelId="{9F751E1C-1DA4-453D-B375-28D06EACC417}">
      <dsp:nvSpPr>
        <dsp:cNvPr id="0" name=""/>
        <dsp:cNvSpPr/>
      </dsp:nvSpPr>
      <dsp:spPr>
        <a:xfrm>
          <a:off x="3619730" y="1474453"/>
          <a:ext cx="219914" cy="22009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1F978-1D5F-42E0-9B04-AEAD00B9AE5A}">
      <dsp:nvSpPr>
        <dsp:cNvPr id="0" name=""/>
        <dsp:cNvSpPr/>
      </dsp:nvSpPr>
      <dsp:spPr>
        <a:xfrm>
          <a:off x="3478739" y="1698524"/>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2C79B-D32E-4C5C-9E5C-1E46FE490BC8}">
      <dsp:nvSpPr>
        <dsp:cNvPr id="0" name=""/>
        <dsp:cNvSpPr/>
      </dsp:nvSpPr>
      <dsp:spPr>
        <a:xfrm>
          <a:off x="3243883" y="1698524"/>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EF579-0FB9-40E3-AC3E-50C3C4CBA807}">
      <dsp:nvSpPr>
        <dsp:cNvPr id="0" name=""/>
        <dsp:cNvSpPr/>
      </dsp:nvSpPr>
      <dsp:spPr>
        <a:xfrm>
          <a:off x="3009026" y="1698524"/>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264F3-AE2A-4C06-AD08-71B7402EBB68}">
      <dsp:nvSpPr>
        <dsp:cNvPr id="0" name=""/>
        <dsp:cNvSpPr/>
      </dsp:nvSpPr>
      <dsp:spPr>
        <a:xfrm>
          <a:off x="2774170" y="1698524"/>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9DD387-C6F6-4B74-82C4-C0074A6EC8BB}">
      <dsp:nvSpPr>
        <dsp:cNvPr id="0" name=""/>
        <dsp:cNvSpPr/>
      </dsp:nvSpPr>
      <dsp:spPr>
        <a:xfrm>
          <a:off x="2538930" y="1698524"/>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73F0F-C922-4191-9595-EA2CD7C5BFC0}">
      <dsp:nvSpPr>
        <dsp:cNvPr id="0" name=""/>
        <dsp:cNvSpPr/>
      </dsp:nvSpPr>
      <dsp:spPr>
        <a:xfrm>
          <a:off x="2304073" y="1698524"/>
          <a:ext cx="109957" cy="10995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5BF9-43D7-4526-AC33-454B1B7E8527}">
      <dsp:nvSpPr>
        <dsp:cNvPr id="0" name=""/>
        <dsp:cNvSpPr/>
      </dsp:nvSpPr>
      <dsp:spPr>
        <a:xfrm>
          <a:off x="2303307" y="1414593"/>
          <a:ext cx="1288837" cy="282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11200">
            <a:lnSpc>
              <a:spcPct val="90000"/>
            </a:lnSpc>
            <a:spcBef>
              <a:spcPct val="0"/>
            </a:spcBef>
            <a:spcAft>
              <a:spcPct val="35000"/>
            </a:spcAft>
            <a:buNone/>
          </a:pPr>
          <a:r>
            <a:rPr lang="en-US" sz="1600" kern="1200" dirty="0"/>
            <a:t>G</a:t>
          </a:r>
          <a:endParaRPr lang="en-IN" sz="1600" kern="1200" dirty="0"/>
        </a:p>
      </dsp:txBody>
      <dsp:txXfrm>
        <a:off x="2303307" y="1414593"/>
        <a:ext cx="1288837" cy="2828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E092E-626F-44A4-9562-44F7060C31E9}">
      <dsp:nvSpPr>
        <dsp:cNvPr id="0" name=""/>
        <dsp:cNvSpPr/>
      </dsp:nvSpPr>
      <dsp:spPr>
        <a:xfrm>
          <a:off x="5635012" y="1150256"/>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5D04E-CF83-4BE2-B294-78444CACED3E}">
      <dsp:nvSpPr>
        <dsp:cNvPr id="0" name=""/>
        <dsp:cNvSpPr/>
      </dsp:nvSpPr>
      <dsp:spPr>
        <a:xfrm>
          <a:off x="5429855" y="1150256"/>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C6B4-CA4A-441F-A3B7-52A92AC0C465}">
      <dsp:nvSpPr>
        <dsp:cNvPr id="0" name=""/>
        <dsp:cNvSpPr/>
      </dsp:nvSpPr>
      <dsp:spPr>
        <a:xfrm>
          <a:off x="5225095" y="1150256"/>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3E1C5-3D03-4C74-8ED6-E038E166CB70}">
      <dsp:nvSpPr>
        <dsp:cNvPr id="0" name=""/>
        <dsp:cNvSpPr/>
      </dsp:nvSpPr>
      <dsp:spPr>
        <a:xfrm>
          <a:off x="5019938" y="1150256"/>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0989E-171D-4693-9135-FA3EE9410210}">
      <dsp:nvSpPr>
        <dsp:cNvPr id="0" name=""/>
        <dsp:cNvSpPr/>
      </dsp:nvSpPr>
      <dsp:spPr>
        <a:xfrm>
          <a:off x="4814782" y="1150256"/>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596A6-9284-4AE7-8D96-657776CC3219}">
      <dsp:nvSpPr>
        <dsp:cNvPr id="0" name=""/>
        <dsp:cNvSpPr/>
      </dsp:nvSpPr>
      <dsp:spPr>
        <a:xfrm>
          <a:off x="4497937" y="1094214"/>
          <a:ext cx="224167" cy="22394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D50E8-697F-41C0-B3A9-F9C98E59E7AC}">
      <dsp:nvSpPr>
        <dsp:cNvPr id="0" name=""/>
        <dsp:cNvSpPr/>
      </dsp:nvSpPr>
      <dsp:spPr>
        <a:xfrm>
          <a:off x="5452430" y="91895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B78EE-9762-4B5F-9805-4C82C0747EE9}">
      <dsp:nvSpPr>
        <dsp:cNvPr id="0" name=""/>
        <dsp:cNvSpPr/>
      </dsp:nvSpPr>
      <dsp:spPr>
        <a:xfrm>
          <a:off x="5452430" y="138307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25FAA-EB25-4BC2-B5C1-C990F7D8E56D}">
      <dsp:nvSpPr>
        <dsp:cNvPr id="0" name=""/>
        <dsp:cNvSpPr/>
      </dsp:nvSpPr>
      <dsp:spPr>
        <a:xfrm>
          <a:off x="5552632" y="1019565"/>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8EC4-C84E-42C3-AB1D-A693DA656279}">
      <dsp:nvSpPr>
        <dsp:cNvPr id="0" name=""/>
        <dsp:cNvSpPr/>
      </dsp:nvSpPr>
      <dsp:spPr>
        <a:xfrm>
          <a:off x="5558969" y="128311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58E04-CDB3-474A-956B-5644ACD3F3F9}">
      <dsp:nvSpPr>
        <dsp:cNvPr id="0" name=""/>
        <dsp:cNvSpPr/>
      </dsp:nvSpPr>
      <dsp:spPr>
        <a:xfrm>
          <a:off x="3280068" y="637444"/>
          <a:ext cx="1133509" cy="113359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Facial Features</a:t>
          </a:r>
          <a:endParaRPr lang="en-IN" sz="1700" kern="1200" dirty="0"/>
        </a:p>
      </dsp:txBody>
      <dsp:txXfrm>
        <a:off x="3446067" y="803455"/>
        <a:ext cx="801511" cy="801573"/>
      </dsp:txXfrm>
    </dsp:sp>
    <dsp:sp modelId="{CF68CFF1-A513-4A81-B433-DC172B6E6E87}">
      <dsp:nvSpPr>
        <dsp:cNvPr id="0" name=""/>
        <dsp:cNvSpPr/>
      </dsp:nvSpPr>
      <dsp:spPr>
        <a:xfrm>
          <a:off x="3332743" y="455255"/>
          <a:ext cx="224167" cy="22394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FABE6-5D37-4C05-A48E-6B5109EFF1FB}">
      <dsp:nvSpPr>
        <dsp:cNvPr id="0" name=""/>
        <dsp:cNvSpPr/>
      </dsp:nvSpPr>
      <dsp:spPr>
        <a:xfrm>
          <a:off x="3206401" y="350529"/>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2909E-F272-404C-8DAB-45A0978E64FA}">
      <dsp:nvSpPr>
        <dsp:cNvPr id="0" name=""/>
        <dsp:cNvSpPr/>
      </dsp:nvSpPr>
      <dsp:spPr>
        <a:xfrm>
          <a:off x="2975105" y="27696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50EFC-185F-4F7C-BC99-7B5C8B694395}">
      <dsp:nvSpPr>
        <dsp:cNvPr id="0" name=""/>
        <dsp:cNvSpPr/>
      </dsp:nvSpPr>
      <dsp:spPr>
        <a:xfrm>
          <a:off x="2744205" y="27696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84C6F-9FE6-428E-9C3E-67FF29ECAC5F}">
      <dsp:nvSpPr>
        <dsp:cNvPr id="0" name=""/>
        <dsp:cNvSpPr/>
      </dsp:nvSpPr>
      <dsp:spPr>
        <a:xfrm>
          <a:off x="2513305" y="27696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C5F05-B7FE-4B43-89FE-F9821FD4E2DD}">
      <dsp:nvSpPr>
        <dsp:cNvPr id="0" name=""/>
        <dsp:cNvSpPr/>
      </dsp:nvSpPr>
      <dsp:spPr>
        <a:xfrm>
          <a:off x="2282405" y="27696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1E2E5-DC9C-44F7-89DC-4BAED63C0069}">
      <dsp:nvSpPr>
        <dsp:cNvPr id="0" name=""/>
        <dsp:cNvSpPr/>
      </dsp:nvSpPr>
      <dsp:spPr>
        <a:xfrm>
          <a:off x="2051108" y="27696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19FF3-D220-481A-8BAD-F2B76BAB2706}">
      <dsp:nvSpPr>
        <dsp:cNvPr id="0" name=""/>
        <dsp:cNvSpPr/>
      </dsp:nvSpPr>
      <dsp:spPr>
        <a:xfrm>
          <a:off x="1820208" y="276961"/>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3A8EB-2688-4455-A2EB-EA661A327BAF}">
      <dsp:nvSpPr>
        <dsp:cNvPr id="0" name=""/>
        <dsp:cNvSpPr/>
      </dsp:nvSpPr>
      <dsp:spPr>
        <a:xfrm>
          <a:off x="1818624" y="0"/>
          <a:ext cx="1264208" cy="27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55650">
            <a:lnSpc>
              <a:spcPct val="90000"/>
            </a:lnSpc>
            <a:spcBef>
              <a:spcPct val="0"/>
            </a:spcBef>
            <a:spcAft>
              <a:spcPct val="35000"/>
            </a:spcAft>
            <a:buNone/>
          </a:pPr>
          <a:r>
            <a:rPr lang="en-US" sz="1700" kern="1200" dirty="0"/>
            <a:t>A</a:t>
          </a:r>
          <a:endParaRPr lang="en-IN" sz="1700" kern="1200" dirty="0"/>
        </a:p>
      </dsp:txBody>
      <dsp:txXfrm>
        <a:off x="1818624" y="0"/>
        <a:ext cx="1264208" cy="279990"/>
      </dsp:txXfrm>
    </dsp:sp>
    <dsp:sp modelId="{C419A8D7-1E7A-4E42-BC04-5EB72953BD79}">
      <dsp:nvSpPr>
        <dsp:cNvPr id="0" name=""/>
        <dsp:cNvSpPr/>
      </dsp:nvSpPr>
      <dsp:spPr>
        <a:xfrm>
          <a:off x="3037286" y="806001"/>
          <a:ext cx="224167" cy="22394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92197-7A61-4B44-AFB8-7EA294FD73C2}">
      <dsp:nvSpPr>
        <dsp:cNvPr id="0" name=""/>
        <dsp:cNvSpPr/>
      </dsp:nvSpPr>
      <dsp:spPr>
        <a:xfrm>
          <a:off x="2851536" y="851873"/>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0E081-46AF-4984-8A35-2A2AB4F19D40}">
      <dsp:nvSpPr>
        <dsp:cNvPr id="0" name=""/>
        <dsp:cNvSpPr/>
      </dsp:nvSpPr>
      <dsp:spPr>
        <a:xfrm>
          <a:off x="2638458" y="851873"/>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0BF68-46EA-4B48-96F1-3818BD06556A}">
      <dsp:nvSpPr>
        <dsp:cNvPr id="0" name=""/>
        <dsp:cNvSpPr/>
      </dsp:nvSpPr>
      <dsp:spPr>
        <a:xfrm>
          <a:off x="2425777" y="851873"/>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0CEF2-B4BD-46D6-947E-91F42F602F4C}">
      <dsp:nvSpPr>
        <dsp:cNvPr id="0" name=""/>
        <dsp:cNvSpPr/>
      </dsp:nvSpPr>
      <dsp:spPr>
        <a:xfrm>
          <a:off x="2213095" y="851873"/>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A0356-B232-4A3E-9576-257920927D77}">
      <dsp:nvSpPr>
        <dsp:cNvPr id="0" name=""/>
        <dsp:cNvSpPr/>
      </dsp:nvSpPr>
      <dsp:spPr>
        <a:xfrm>
          <a:off x="2000017" y="851873"/>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AE9AE-8030-4A7D-80C0-C0C878478FCE}">
      <dsp:nvSpPr>
        <dsp:cNvPr id="0" name=""/>
        <dsp:cNvSpPr/>
      </dsp:nvSpPr>
      <dsp:spPr>
        <a:xfrm>
          <a:off x="1787336" y="851873"/>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8BFDE-27DA-4D0A-9DBD-7D47604CD6A7}">
      <dsp:nvSpPr>
        <dsp:cNvPr id="0" name=""/>
        <dsp:cNvSpPr/>
      </dsp:nvSpPr>
      <dsp:spPr>
        <a:xfrm>
          <a:off x="1786544" y="575993"/>
          <a:ext cx="1176283" cy="27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55650">
            <a:lnSpc>
              <a:spcPct val="90000"/>
            </a:lnSpc>
            <a:spcBef>
              <a:spcPct val="0"/>
            </a:spcBef>
            <a:spcAft>
              <a:spcPct val="35000"/>
            </a:spcAft>
            <a:buNone/>
          </a:pPr>
          <a:r>
            <a:rPr lang="en-US" sz="1700" kern="1200" dirty="0"/>
            <a:t>B</a:t>
          </a:r>
          <a:endParaRPr lang="en-IN" sz="1700" kern="1200" dirty="0"/>
        </a:p>
      </dsp:txBody>
      <dsp:txXfrm>
        <a:off x="1786544" y="575993"/>
        <a:ext cx="1176283" cy="279990"/>
      </dsp:txXfrm>
    </dsp:sp>
    <dsp:sp modelId="{9F751E1C-1DA4-453D-B375-28D06EACC417}">
      <dsp:nvSpPr>
        <dsp:cNvPr id="0" name=""/>
        <dsp:cNvSpPr/>
      </dsp:nvSpPr>
      <dsp:spPr>
        <a:xfrm>
          <a:off x="3037286" y="1344129"/>
          <a:ext cx="224167" cy="22394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1F978-1D5F-42E0-9B04-AEAD00B9AE5A}">
      <dsp:nvSpPr>
        <dsp:cNvPr id="0" name=""/>
        <dsp:cNvSpPr/>
      </dsp:nvSpPr>
      <dsp:spPr>
        <a:xfrm>
          <a:off x="2851536" y="147741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2C79B-D32E-4C5C-9E5C-1E46FE490BC8}">
      <dsp:nvSpPr>
        <dsp:cNvPr id="0" name=""/>
        <dsp:cNvSpPr/>
      </dsp:nvSpPr>
      <dsp:spPr>
        <a:xfrm>
          <a:off x="2638458" y="147741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EF579-0FB9-40E3-AC3E-50C3C4CBA807}">
      <dsp:nvSpPr>
        <dsp:cNvPr id="0" name=""/>
        <dsp:cNvSpPr/>
      </dsp:nvSpPr>
      <dsp:spPr>
        <a:xfrm>
          <a:off x="2425777" y="147741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264F3-AE2A-4C06-AD08-71B7402EBB68}">
      <dsp:nvSpPr>
        <dsp:cNvPr id="0" name=""/>
        <dsp:cNvSpPr/>
      </dsp:nvSpPr>
      <dsp:spPr>
        <a:xfrm>
          <a:off x="2213095" y="147741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9DD387-C6F6-4B74-82C4-C0074A6EC8BB}">
      <dsp:nvSpPr>
        <dsp:cNvPr id="0" name=""/>
        <dsp:cNvSpPr/>
      </dsp:nvSpPr>
      <dsp:spPr>
        <a:xfrm>
          <a:off x="2000017" y="147741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73F0F-C922-4191-9595-EA2CD7C5BFC0}">
      <dsp:nvSpPr>
        <dsp:cNvPr id="0" name=""/>
        <dsp:cNvSpPr/>
      </dsp:nvSpPr>
      <dsp:spPr>
        <a:xfrm>
          <a:off x="1787336" y="1477417"/>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5BF9-43D7-4526-AC33-454B1B7E8527}">
      <dsp:nvSpPr>
        <dsp:cNvPr id="0" name=""/>
        <dsp:cNvSpPr/>
      </dsp:nvSpPr>
      <dsp:spPr>
        <a:xfrm>
          <a:off x="1786544" y="1200239"/>
          <a:ext cx="1176283" cy="27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55650">
            <a:lnSpc>
              <a:spcPct val="90000"/>
            </a:lnSpc>
            <a:spcBef>
              <a:spcPct val="0"/>
            </a:spcBef>
            <a:spcAft>
              <a:spcPct val="35000"/>
            </a:spcAft>
            <a:buNone/>
          </a:pPr>
          <a:r>
            <a:rPr lang="en-US" sz="1700" kern="1200" dirty="0"/>
            <a:t>C</a:t>
          </a:r>
          <a:endParaRPr lang="en-IN" sz="1700" kern="1200" dirty="0"/>
        </a:p>
      </dsp:txBody>
      <dsp:txXfrm>
        <a:off x="1786544" y="1200239"/>
        <a:ext cx="1176283" cy="279990"/>
      </dsp:txXfrm>
    </dsp:sp>
    <dsp:sp modelId="{C3DD9305-9E5C-4B9C-9982-AA01F4947BDF}">
      <dsp:nvSpPr>
        <dsp:cNvPr id="0" name=""/>
        <dsp:cNvSpPr/>
      </dsp:nvSpPr>
      <dsp:spPr>
        <a:xfrm>
          <a:off x="3332743" y="1731010"/>
          <a:ext cx="224167" cy="22394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E1399-5263-444A-822B-AB20029E7782}">
      <dsp:nvSpPr>
        <dsp:cNvPr id="0" name=""/>
        <dsp:cNvSpPr/>
      </dsp:nvSpPr>
      <dsp:spPr>
        <a:xfrm>
          <a:off x="3204421" y="1945872"/>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D7E2B-6536-4A3D-80AC-2B9D8592EDE0}">
      <dsp:nvSpPr>
        <dsp:cNvPr id="0" name=""/>
        <dsp:cNvSpPr/>
      </dsp:nvSpPr>
      <dsp:spPr>
        <a:xfrm>
          <a:off x="2973917" y="205168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9757C-CEB2-4BE8-A144-9AFABF9E0CDE}">
      <dsp:nvSpPr>
        <dsp:cNvPr id="0" name=""/>
        <dsp:cNvSpPr/>
      </dsp:nvSpPr>
      <dsp:spPr>
        <a:xfrm>
          <a:off x="2743017" y="205168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0BCEA-4123-48C3-B2FD-727716C83B71}">
      <dsp:nvSpPr>
        <dsp:cNvPr id="0" name=""/>
        <dsp:cNvSpPr/>
      </dsp:nvSpPr>
      <dsp:spPr>
        <a:xfrm>
          <a:off x="2512513" y="205168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CD2F4-DFF3-43AE-88C6-4E817703137A}">
      <dsp:nvSpPr>
        <dsp:cNvPr id="0" name=""/>
        <dsp:cNvSpPr/>
      </dsp:nvSpPr>
      <dsp:spPr>
        <a:xfrm>
          <a:off x="2282009" y="205168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C51BE-4F01-4844-84E8-21EF38EDF554}">
      <dsp:nvSpPr>
        <dsp:cNvPr id="0" name=""/>
        <dsp:cNvSpPr/>
      </dsp:nvSpPr>
      <dsp:spPr>
        <a:xfrm>
          <a:off x="2051108" y="205168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93C34D-7B2A-4754-8EDA-E403B9CF7AC4}">
      <dsp:nvSpPr>
        <dsp:cNvPr id="0" name=""/>
        <dsp:cNvSpPr/>
      </dsp:nvSpPr>
      <dsp:spPr>
        <a:xfrm>
          <a:off x="1820604" y="2051680"/>
          <a:ext cx="112083" cy="1120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53E36-20F4-4621-B9DF-A75565D21313}">
      <dsp:nvSpPr>
        <dsp:cNvPr id="0" name=""/>
        <dsp:cNvSpPr/>
      </dsp:nvSpPr>
      <dsp:spPr>
        <a:xfrm>
          <a:off x="1818624" y="1770823"/>
          <a:ext cx="1264208" cy="279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755650">
            <a:lnSpc>
              <a:spcPct val="90000"/>
            </a:lnSpc>
            <a:spcBef>
              <a:spcPct val="0"/>
            </a:spcBef>
            <a:spcAft>
              <a:spcPct val="35000"/>
            </a:spcAft>
            <a:buNone/>
          </a:pPr>
          <a:r>
            <a:rPr lang="en-US" sz="1700" kern="1200" dirty="0"/>
            <a:t>D</a:t>
          </a:r>
          <a:endParaRPr lang="en-IN" sz="1700" kern="1200" dirty="0"/>
        </a:p>
      </dsp:txBody>
      <dsp:txXfrm>
        <a:off x="1818624" y="1770823"/>
        <a:ext cx="1264208" cy="2799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E092E-626F-44A4-9562-44F7060C31E9}">
      <dsp:nvSpPr>
        <dsp:cNvPr id="0" name=""/>
        <dsp:cNvSpPr/>
      </dsp:nvSpPr>
      <dsp:spPr>
        <a:xfrm>
          <a:off x="9602389"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5D04E-CF83-4BE2-B294-78444CACED3E}">
      <dsp:nvSpPr>
        <dsp:cNvPr id="0" name=""/>
        <dsp:cNvSpPr/>
      </dsp:nvSpPr>
      <dsp:spPr>
        <a:xfrm>
          <a:off x="9117506"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C6B4-CA4A-441F-A3B7-52A92AC0C465}">
      <dsp:nvSpPr>
        <dsp:cNvPr id="0" name=""/>
        <dsp:cNvSpPr/>
      </dsp:nvSpPr>
      <dsp:spPr>
        <a:xfrm>
          <a:off x="8632623"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3E1C5-3D03-4C74-8ED6-E038E166CB70}">
      <dsp:nvSpPr>
        <dsp:cNvPr id="0" name=""/>
        <dsp:cNvSpPr/>
      </dsp:nvSpPr>
      <dsp:spPr>
        <a:xfrm>
          <a:off x="8148661"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0989E-171D-4693-9135-FA3EE9410210}">
      <dsp:nvSpPr>
        <dsp:cNvPr id="0" name=""/>
        <dsp:cNvSpPr/>
      </dsp:nvSpPr>
      <dsp:spPr>
        <a:xfrm>
          <a:off x="7663778" y="2398022"/>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596A6-9284-4AE7-8D96-657776CC3219}">
      <dsp:nvSpPr>
        <dsp:cNvPr id="0" name=""/>
        <dsp:cNvSpPr/>
      </dsp:nvSpPr>
      <dsp:spPr>
        <a:xfrm>
          <a:off x="6914330" y="2265741"/>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D50E8-697F-41C0-B3A9-F9C98E59E7AC}">
      <dsp:nvSpPr>
        <dsp:cNvPr id="0" name=""/>
        <dsp:cNvSpPr/>
      </dsp:nvSpPr>
      <dsp:spPr>
        <a:xfrm>
          <a:off x="9170972" y="185149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B78EE-9762-4B5F-9805-4C82C0747EE9}">
      <dsp:nvSpPr>
        <dsp:cNvPr id="0" name=""/>
        <dsp:cNvSpPr/>
      </dsp:nvSpPr>
      <dsp:spPr>
        <a:xfrm>
          <a:off x="9170972" y="294846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25FAA-EB25-4BC2-B5C1-C990F7D8E56D}">
      <dsp:nvSpPr>
        <dsp:cNvPr id="0" name=""/>
        <dsp:cNvSpPr/>
      </dsp:nvSpPr>
      <dsp:spPr>
        <a:xfrm>
          <a:off x="9406961" y="2089077"/>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8EC4-C84E-42C3-AB1D-A693DA656279}">
      <dsp:nvSpPr>
        <dsp:cNvPr id="0" name=""/>
        <dsp:cNvSpPr/>
      </dsp:nvSpPr>
      <dsp:spPr>
        <a:xfrm>
          <a:off x="9422632" y="2712188"/>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58E04-CDB3-474A-956B-5644ACD3F3F9}">
      <dsp:nvSpPr>
        <dsp:cNvPr id="0" name=""/>
        <dsp:cNvSpPr/>
      </dsp:nvSpPr>
      <dsp:spPr>
        <a:xfrm>
          <a:off x="4016093" y="1190961"/>
          <a:ext cx="2678840" cy="267911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Final Decision</a:t>
          </a:r>
          <a:endParaRPr lang="en-IN" sz="4000" kern="1200" dirty="0"/>
        </a:p>
      </dsp:txBody>
      <dsp:txXfrm>
        <a:off x="4408400" y="1583309"/>
        <a:ext cx="1894226" cy="1894422"/>
      </dsp:txXfrm>
    </dsp:sp>
    <dsp:sp modelId="{CF68CFF1-A513-4A81-B433-DC172B6E6E87}">
      <dsp:nvSpPr>
        <dsp:cNvPr id="0" name=""/>
        <dsp:cNvSpPr/>
      </dsp:nvSpPr>
      <dsp:spPr>
        <a:xfrm>
          <a:off x="3816056" y="962080"/>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FABE6-5D37-4C05-A48E-6B5109EFF1FB}">
      <dsp:nvSpPr>
        <dsp:cNvPr id="0" name=""/>
        <dsp:cNvSpPr/>
      </dsp:nvSpPr>
      <dsp:spPr>
        <a:xfrm>
          <a:off x="3476822"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2909E-F272-404C-8DAB-45A0978E64FA}">
      <dsp:nvSpPr>
        <dsp:cNvPr id="0" name=""/>
        <dsp:cNvSpPr/>
      </dsp:nvSpPr>
      <dsp:spPr>
        <a:xfrm>
          <a:off x="2911740"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50EFC-185F-4F7C-BC99-7B5C8B694395}">
      <dsp:nvSpPr>
        <dsp:cNvPr id="0" name=""/>
        <dsp:cNvSpPr/>
      </dsp:nvSpPr>
      <dsp:spPr>
        <a:xfrm>
          <a:off x="2346657"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84C6F-9FE6-428E-9C3E-67FF29ECAC5F}">
      <dsp:nvSpPr>
        <dsp:cNvPr id="0" name=""/>
        <dsp:cNvSpPr/>
      </dsp:nvSpPr>
      <dsp:spPr>
        <a:xfrm>
          <a:off x="1781575"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C5F05-B7FE-4B43-89FE-F9821FD4E2DD}">
      <dsp:nvSpPr>
        <dsp:cNvPr id="0" name=""/>
        <dsp:cNvSpPr/>
      </dsp:nvSpPr>
      <dsp:spPr>
        <a:xfrm>
          <a:off x="1215571"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1E2E5-DC9C-44F7-89DC-4BAED63C0069}">
      <dsp:nvSpPr>
        <dsp:cNvPr id="0" name=""/>
        <dsp:cNvSpPr/>
      </dsp:nvSpPr>
      <dsp:spPr>
        <a:xfrm>
          <a:off x="650488" y="682724"/>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3A8EB-2688-4455-A2EB-EA661A327BAF}">
      <dsp:nvSpPr>
        <dsp:cNvPr id="0" name=""/>
        <dsp:cNvSpPr/>
      </dsp:nvSpPr>
      <dsp:spPr>
        <a:xfrm>
          <a:off x="648645" y="0"/>
          <a:ext cx="3101039" cy="68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t>H</a:t>
          </a:r>
          <a:endParaRPr lang="en-IN" sz="4000" kern="1200" dirty="0"/>
        </a:p>
      </dsp:txBody>
      <dsp:txXfrm>
        <a:off x="648645" y="0"/>
        <a:ext cx="3101039" cy="680549"/>
      </dsp:txXfrm>
    </dsp:sp>
    <dsp:sp modelId="{C419A8D7-1E7A-4E42-BC04-5EB72953BD79}">
      <dsp:nvSpPr>
        <dsp:cNvPr id="0" name=""/>
        <dsp:cNvSpPr/>
      </dsp:nvSpPr>
      <dsp:spPr>
        <a:xfrm>
          <a:off x="3816056" y="3547645"/>
          <a:ext cx="529130" cy="5295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92197-7A61-4B44-AFB8-7EA294FD73C2}">
      <dsp:nvSpPr>
        <dsp:cNvPr id="0" name=""/>
        <dsp:cNvSpPr/>
      </dsp:nvSpPr>
      <dsp:spPr>
        <a:xfrm>
          <a:off x="3476822"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0E081-46AF-4984-8A35-2A2AB4F19D40}">
      <dsp:nvSpPr>
        <dsp:cNvPr id="0" name=""/>
        <dsp:cNvSpPr/>
      </dsp:nvSpPr>
      <dsp:spPr>
        <a:xfrm>
          <a:off x="2911740"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0BF68-46EA-4B48-96F1-3818BD06556A}">
      <dsp:nvSpPr>
        <dsp:cNvPr id="0" name=""/>
        <dsp:cNvSpPr/>
      </dsp:nvSpPr>
      <dsp:spPr>
        <a:xfrm>
          <a:off x="2346657"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0CEF2-B4BD-46D6-947E-91F42F602F4C}">
      <dsp:nvSpPr>
        <dsp:cNvPr id="0" name=""/>
        <dsp:cNvSpPr/>
      </dsp:nvSpPr>
      <dsp:spPr>
        <a:xfrm>
          <a:off x="1781575"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A0356-B232-4A3E-9576-257920927D77}">
      <dsp:nvSpPr>
        <dsp:cNvPr id="0" name=""/>
        <dsp:cNvSpPr/>
      </dsp:nvSpPr>
      <dsp:spPr>
        <a:xfrm>
          <a:off x="1215571"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AE9AE-8030-4A7D-80C0-C0C878478FCE}">
      <dsp:nvSpPr>
        <dsp:cNvPr id="0" name=""/>
        <dsp:cNvSpPr/>
      </dsp:nvSpPr>
      <dsp:spPr>
        <a:xfrm>
          <a:off x="650488" y="4086776"/>
          <a:ext cx="264565" cy="26456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8BFDE-27DA-4D0A-9DBD-7D47604CD6A7}">
      <dsp:nvSpPr>
        <dsp:cNvPr id="0" name=""/>
        <dsp:cNvSpPr/>
      </dsp:nvSpPr>
      <dsp:spPr>
        <a:xfrm>
          <a:off x="648645" y="3403616"/>
          <a:ext cx="3101039" cy="68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778000">
            <a:lnSpc>
              <a:spcPct val="90000"/>
            </a:lnSpc>
            <a:spcBef>
              <a:spcPct val="0"/>
            </a:spcBef>
            <a:spcAft>
              <a:spcPct val="35000"/>
            </a:spcAft>
            <a:buNone/>
          </a:pPr>
          <a:r>
            <a:rPr lang="en-US" sz="4000" kern="1200" dirty="0"/>
            <a:t>I</a:t>
          </a:r>
          <a:endParaRPr lang="en-IN" sz="4000" kern="1200" dirty="0"/>
        </a:p>
      </dsp:txBody>
      <dsp:txXfrm>
        <a:off x="648645" y="3403616"/>
        <a:ext cx="3101039" cy="6805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254A4-4B28-4E7E-BD08-485875001D03}">
      <dsp:nvSpPr>
        <dsp:cNvPr id="0" name=""/>
        <dsp:cNvSpPr/>
      </dsp:nvSpPr>
      <dsp:spPr>
        <a:xfrm>
          <a:off x="3680460" y="2289499"/>
          <a:ext cx="91440" cy="846507"/>
        </a:xfrm>
        <a:custGeom>
          <a:avLst/>
          <a:gdLst/>
          <a:ahLst/>
          <a:cxnLst/>
          <a:rect l="0" t="0" r="0" b="0"/>
          <a:pathLst>
            <a:path>
              <a:moveTo>
                <a:pt x="45720" y="0"/>
              </a:moveTo>
              <a:lnTo>
                <a:pt x="45720" y="846507"/>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04252" y="2708367"/>
        <a:ext cx="43855" cy="8771"/>
      </dsp:txXfrm>
    </dsp:sp>
    <dsp:sp modelId="{09ABB968-D665-4D43-862D-5595C10A639D}">
      <dsp:nvSpPr>
        <dsp:cNvPr id="0" name=""/>
        <dsp:cNvSpPr/>
      </dsp:nvSpPr>
      <dsp:spPr>
        <a:xfrm>
          <a:off x="1819423" y="3191"/>
          <a:ext cx="3813512" cy="22881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865" tIns="196148" rIns="186865" bIns="196148" numCol="1" spcCol="1270" anchor="ctr" anchorCtr="0">
          <a:noAutofit/>
        </a:bodyPr>
        <a:lstStyle/>
        <a:p>
          <a:pPr marL="0" lvl="0" indent="0" algn="ctr" defTabSz="1200150">
            <a:lnSpc>
              <a:spcPct val="90000"/>
            </a:lnSpc>
            <a:spcBef>
              <a:spcPct val="0"/>
            </a:spcBef>
            <a:spcAft>
              <a:spcPct val="35000"/>
            </a:spcAft>
            <a:buNone/>
          </a:pPr>
          <a:r>
            <a:rPr lang="en-US" sz="2700" kern="1200" dirty="0"/>
            <a:t>I prepares its own score by adding different weights to the respective scores of E, F and G</a:t>
          </a:r>
        </a:p>
      </dsp:txBody>
      <dsp:txXfrm>
        <a:off x="1819423" y="3191"/>
        <a:ext cx="3813512" cy="2288107"/>
      </dsp:txXfrm>
    </dsp:sp>
    <dsp:sp modelId="{176F916B-9EF0-42D8-8A7C-FE757DA93881}">
      <dsp:nvSpPr>
        <dsp:cNvPr id="0" name=""/>
        <dsp:cNvSpPr/>
      </dsp:nvSpPr>
      <dsp:spPr>
        <a:xfrm>
          <a:off x="1819423" y="3168406"/>
          <a:ext cx="3813512" cy="2288107"/>
        </a:xfrm>
        <a:prstGeom prst="rec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865" tIns="196148" rIns="186865" bIns="196148" numCol="1" spcCol="1270" anchor="ctr" anchorCtr="0">
          <a:noAutofit/>
        </a:bodyPr>
        <a:lstStyle/>
        <a:p>
          <a:pPr marL="0" lvl="0" indent="0" algn="ctr" defTabSz="1200150">
            <a:lnSpc>
              <a:spcPct val="90000"/>
            </a:lnSpc>
            <a:spcBef>
              <a:spcPct val="0"/>
            </a:spcBef>
            <a:spcAft>
              <a:spcPct val="35000"/>
            </a:spcAft>
            <a:buNone/>
          </a:pPr>
          <a:r>
            <a:rPr lang="en-US" sz="2700" kern="1200" dirty="0"/>
            <a:t>Score by I (lets say x9) = </a:t>
          </a:r>
        </a:p>
        <a:p>
          <a:pPr marL="0" lvl="0" indent="0" algn="ctr" defTabSz="1200150">
            <a:lnSpc>
              <a:spcPct val="90000"/>
            </a:lnSpc>
            <a:spcBef>
              <a:spcPct val="0"/>
            </a:spcBef>
            <a:spcAft>
              <a:spcPct val="35000"/>
            </a:spcAft>
            <a:buNone/>
          </a:pPr>
          <a:r>
            <a:rPr lang="en-US" sz="2700" kern="1200" dirty="0"/>
            <a:t>0.3*x1+0.1*x2+0.6*x7</a:t>
          </a:r>
        </a:p>
      </dsp:txBody>
      <dsp:txXfrm>
        <a:off x="1819423" y="3168406"/>
        <a:ext cx="3813512" cy="22881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49C9-2C1E-4F6A-9777-A9D71FCF7402}">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D0853-CD8C-4457-99EA-9464CAEF7F9A}">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301C9-6349-4EF6-AA6D-AD090B8A0DE3}">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i="0" kern="1200"/>
            <a:t>Neural Networks</a:t>
          </a:r>
          <a:endParaRPr lang="en-US" sz="1900" kern="1200"/>
        </a:p>
      </dsp:txBody>
      <dsp:txXfrm>
        <a:off x="1172126" y="908559"/>
        <a:ext cx="2114937" cy="897246"/>
      </dsp:txXfrm>
    </dsp:sp>
    <dsp:sp modelId="{92EFC15F-E875-4E00-9D6F-FE8C040D5B9A}">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A5CC8-150A-4884-A149-C4FD4D3FDC5B}">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6414A-FB3B-4BFD-96EB-CF1106AD4228}">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i="0" kern="1200"/>
            <a:t>Deep Neural Networks</a:t>
          </a:r>
          <a:endParaRPr lang="en-US" sz="1900" kern="1200"/>
        </a:p>
      </dsp:txBody>
      <dsp:txXfrm>
        <a:off x="4745088" y="908559"/>
        <a:ext cx="2114937" cy="897246"/>
      </dsp:txXfrm>
    </dsp:sp>
    <dsp:sp modelId="{D9BDE18B-8CAE-4BCE-987D-F915FB53A31A}">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97A1E3-9BCC-485A-849C-A260D61993B4}">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6901EE-F8A3-4462-8B7F-C3EA36F10941}">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i="0" kern="1200"/>
            <a:t>Training and Backpropagation</a:t>
          </a:r>
          <a:endParaRPr lang="en-US" sz="1900" kern="1200"/>
        </a:p>
      </dsp:txBody>
      <dsp:txXfrm>
        <a:off x="8318049" y="908559"/>
        <a:ext cx="2114937" cy="897246"/>
      </dsp:txXfrm>
    </dsp:sp>
    <dsp:sp modelId="{7CA276AC-FFF2-4534-A7ED-5D3AAA4DE509}">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9107C-36CE-4CF1-9F0D-9E98D8C142A8}">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1060C1-EE46-46A8-A6CF-67C85B5E6E42}">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i="0" kern="1200"/>
            <a:t>Architectures</a:t>
          </a:r>
          <a:endParaRPr lang="en-US" sz="1900" kern="1200"/>
        </a:p>
      </dsp:txBody>
      <dsp:txXfrm>
        <a:off x="1172126" y="2545532"/>
        <a:ext cx="2114937" cy="897246"/>
      </dsp:txXfrm>
    </dsp:sp>
    <dsp:sp modelId="{CEF7AD4B-1EF0-448D-BDB4-CE98C17B1EC3}">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D7EF-5FDD-49A8-B188-E379F6A5E569}">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AC8C3-CD2F-4EE6-B478-9854BB19C993}">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i="0" kern="1200"/>
            <a:t>Activation Functions</a:t>
          </a:r>
          <a:endParaRPr lang="en-US" sz="1900" kern="1200"/>
        </a:p>
      </dsp:txBody>
      <dsp:txXfrm>
        <a:off x="4745088" y="2545532"/>
        <a:ext cx="2114937" cy="897246"/>
      </dsp:txXfrm>
    </dsp:sp>
    <dsp:sp modelId="{A73C8794-1DE7-4938-883F-84ED1374B123}">
      <dsp:nvSpPr>
        <dsp:cNvPr id="0" name=""/>
        <dsp:cNvSpPr/>
      </dsp:nvSpPr>
      <dsp:spPr>
        <a:xfrm>
          <a:off x="7228536"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0DB52-734C-4A8A-ADD9-5C7F44D0BF41}">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5F8A2E-AD9E-42DE-A153-8E94644A8A2E}">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i="0" kern="1200"/>
            <a:t>Pretrained Models and Transfer Learning</a:t>
          </a:r>
          <a:endParaRPr lang="en-US" sz="1900" kern="1200"/>
        </a:p>
      </dsp:txBody>
      <dsp:txXfrm>
        <a:off x="8318049"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EF3B5-83AB-4C7A-8E57-A08B018A7969}">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A7106-C989-4B23-9668-1AED8459A003}">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C3E11-4FF1-4876-B1C4-2959E33E7D52}">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b="1" i="0" kern="1200"/>
            <a:t>Machine Learning:</a:t>
          </a:r>
          <a:r>
            <a:rPr lang="en-US" sz="2400" b="0" i="0" kern="1200"/>
            <a:t> In traditional machine learning, experts usually need to manually select and engineer relevant features from the data to represent patterns effectively.</a:t>
          </a:r>
          <a:endParaRPr lang="en-US" sz="2400" kern="1200"/>
        </a:p>
      </dsp:txBody>
      <dsp:txXfrm>
        <a:off x="1509882" y="708097"/>
        <a:ext cx="9005717" cy="1307257"/>
      </dsp:txXfrm>
    </dsp:sp>
    <dsp:sp modelId="{963A1B0A-E8B9-44C0-83FE-4EBB31D6F6E0}">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0D6F4-DEA5-4752-9A4A-501AFAA93E92}">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321404-FE55-43D7-81A3-1D5D1997DD14}">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b="1" i="0" kern="1200"/>
            <a:t>Deep Learning:</a:t>
          </a:r>
          <a:r>
            <a:rPr lang="en-US" sz="2400" b="0" i="0" kern="1200"/>
            <a:t> Neural networks are capable of learning relevant features from raw data during the training process, reducing the need for extensive manual feature engineering.</a:t>
          </a:r>
          <a:endParaRPr lang="en-US" sz="2400" kern="1200"/>
        </a:p>
      </dsp:txBody>
      <dsp:txXfrm>
        <a:off x="1509882" y="2342169"/>
        <a:ext cx="9005717" cy="1307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3AEA7-E4D3-4B39-9251-CD4B85B1B158}">
      <dsp:nvSpPr>
        <dsp:cNvPr id="0" name=""/>
        <dsp:cNvSpPr/>
      </dsp:nvSpPr>
      <dsp:spPr>
        <a:xfrm>
          <a:off x="5796" y="170792"/>
          <a:ext cx="3342133" cy="100263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103" tIns="264103" rIns="264103" bIns="264103" numCol="1" spcCol="1270" anchor="ctr" anchorCtr="0">
          <a:noAutofit/>
        </a:bodyPr>
        <a:lstStyle/>
        <a:p>
          <a:pPr marL="0" lvl="0" indent="0" algn="ctr" defTabSz="1333500">
            <a:lnSpc>
              <a:spcPct val="90000"/>
            </a:lnSpc>
            <a:spcBef>
              <a:spcPct val="0"/>
            </a:spcBef>
            <a:spcAft>
              <a:spcPct val="35000"/>
            </a:spcAft>
            <a:buNone/>
          </a:pPr>
          <a:r>
            <a:rPr lang="en-US" sz="3000" kern="1200" dirty="0"/>
            <a:t>Machine Learning</a:t>
          </a:r>
        </a:p>
      </dsp:txBody>
      <dsp:txXfrm>
        <a:off x="5796" y="170792"/>
        <a:ext cx="3342133" cy="1002639"/>
      </dsp:txXfrm>
    </dsp:sp>
    <dsp:sp modelId="{67079330-6CD9-4258-83A3-F38F3F96C05E}">
      <dsp:nvSpPr>
        <dsp:cNvPr id="0" name=""/>
        <dsp:cNvSpPr/>
      </dsp:nvSpPr>
      <dsp:spPr>
        <a:xfrm>
          <a:off x="5796" y="1173431"/>
          <a:ext cx="3342133" cy="294158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128" tIns="330128" rIns="330128" bIns="330128" numCol="1" spcCol="1270" anchor="t" anchorCtr="0">
          <a:noAutofit/>
        </a:bodyPr>
        <a:lstStyle/>
        <a:p>
          <a:pPr marL="0" lvl="0" indent="0" algn="l" defTabSz="1022350">
            <a:lnSpc>
              <a:spcPct val="90000"/>
            </a:lnSpc>
            <a:spcBef>
              <a:spcPct val="0"/>
            </a:spcBef>
            <a:spcAft>
              <a:spcPct val="35000"/>
            </a:spcAft>
            <a:buNone/>
          </a:pPr>
          <a:r>
            <a:rPr lang="en-US" sz="2300" kern="1200"/>
            <a:t>Machine Learning: Traditional models are generally simpler and have a limited capacity to capture complex relationships in data.</a:t>
          </a:r>
        </a:p>
      </dsp:txBody>
      <dsp:txXfrm>
        <a:off x="5796" y="1173431"/>
        <a:ext cx="3342133" cy="2941583"/>
      </dsp:txXfrm>
    </dsp:sp>
    <dsp:sp modelId="{215D22DA-79FF-409E-A3BE-EF972BED644B}">
      <dsp:nvSpPr>
        <dsp:cNvPr id="0" name=""/>
        <dsp:cNvSpPr/>
      </dsp:nvSpPr>
      <dsp:spPr>
        <a:xfrm>
          <a:off x="3455823" y="170792"/>
          <a:ext cx="3342133" cy="1002639"/>
        </a:xfrm>
        <a:prstGeom prst="rect">
          <a:avLst/>
        </a:prstGeom>
        <a:solidFill>
          <a:schemeClr val="accent5">
            <a:hueOff val="6010703"/>
            <a:satOff val="-26380"/>
            <a:lumOff val="7843"/>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103" tIns="264103" rIns="264103" bIns="264103" numCol="1" spcCol="1270" anchor="ctr" anchorCtr="0">
          <a:noAutofit/>
        </a:bodyPr>
        <a:lstStyle/>
        <a:p>
          <a:pPr marL="0" lvl="0" indent="0" algn="ctr" defTabSz="1333500">
            <a:lnSpc>
              <a:spcPct val="90000"/>
            </a:lnSpc>
            <a:spcBef>
              <a:spcPct val="0"/>
            </a:spcBef>
            <a:spcAft>
              <a:spcPct val="35000"/>
            </a:spcAft>
            <a:buNone/>
          </a:pPr>
          <a:r>
            <a:rPr lang="en-US" sz="3000" kern="1200" dirty="0"/>
            <a:t>Deep Learning</a:t>
          </a:r>
        </a:p>
      </dsp:txBody>
      <dsp:txXfrm>
        <a:off x="3455823" y="170792"/>
        <a:ext cx="3342133" cy="1002639"/>
      </dsp:txXfrm>
    </dsp:sp>
    <dsp:sp modelId="{8FF513C4-9B9C-410B-AAB9-CCE666407BEF}">
      <dsp:nvSpPr>
        <dsp:cNvPr id="0" name=""/>
        <dsp:cNvSpPr/>
      </dsp:nvSpPr>
      <dsp:spPr>
        <a:xfrm>
          <a:off x="3455823" y="1173431"/>
          <a:ext cx="3342133" cy="2941583"/>
        </a:xfrm>
        <a:prstGeom prst="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128" tIns="330128" rIns="330128" bIns="330128" numCol="1" spcCol="1270" anchor="t" anchorCtr="0">
          <a:noAutofit/>
        </a:bodyPr>
        <a:lstStyle/>
        <a:p>
          <a:pPr marL="0" lvl="0" indent="0" algn="l" defTabSz="1022350">
            <a:lnSpc>
              <a:spcPct val="90000"/>
            </a:lnSpc>
            <a:spcBef>
              <a:spcPct val="0"/>
            </a:spcBef>
            <a:spcAft>
              <a:spcPct val="35000"/>
            </a:spcAft>
            <a:buNone/>
          </a:pPr>
          <a:r>
            <a:rPr lang="en-US" sz="2300" kern="1200"/>
            <a:t>Deep Learning: Neural networks, especially deep neural networks with many layers, can model highly complex and non-linear relationships in data.</a:t>
          </a:r>
        </a:p>
      </dsp:txBody>
      <dsp:txXfrm>
        <a:off x="3455823" y="1173431"/>
        <a:ext cx="3342133" cy="2941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DA4EC-C457-41C1-B333-39DF8CC91CEF}">
      <dsp:nvSpPr>
        <dsp:cNvPr id="0" name=""/>
        <dsp:cNvSpPr/>
      </dsp:nvSpPr>
      <dsp:spPr>
        <a:xfrm>
          <a:off x="1283" y="0"/>
          <a:ext cx="5006206" cy="435133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889000">
            <a:lnSpc>
              <a:spcPct val="100000"/>
            </a:lnSpc>
            <a:spcBef>
              <a:spcPct val="0"/>
            </a:spcBef>
            <a:spcAft>
              <a:spcPct val="35000"/>
            </a:spcAft>
            <a:buNone/>
          </a:pPr>
          <a:r>
            <a:rPr lang="en-US" sz="2000" b="1" i="0" kern="1200" dirty="0"/>
            <a:t>Machine Learning:</a:t>
          </a:r>
          <a:r>
            <a:rPr lang="en-US" sz="2000" b="0" i="0" kern="1200" dirty="0"/>
            <a:t> Traditional machine learning models may struggle with unstructured data like images, audio, and text.</a:t>
          </a:r>
          <a:endParaRPr lang="en-US" sz="2000" kern="1200" dirty="0"/>
        </a:p>
      </dsp:txBody>
      <dsp:txXfrm>
        <a:off x="1283" y="1653508"/>
        <a:ext cx="5006206" cy="2610802"/>
      </dsp:txXfrm>
    </dsp:sp>
    <dsp:sp modelId="{4A852E7C-ACFB-4854-8542-0D144236A3C4}">
      <dsp:nvSpPr>
        <dsp:cNvPr id="0" name=""/>
        <dsp:cNvSpPr/>
      </dsp:nvSpPr>
      <dsp:spPr>
        <a:xfrm>
          <a:off x="1851685" y="435133"/>
          <a:ext cx="1305401" cy="130540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71A6F492-4F97-4208-B010-C907114347CB}">
      <dsp:nvSpPr>
        <dsp:cNvPr id="0" name=""/>
        <dsp:cNvSpPr/>
      </dsp:nvSpPr>
      <dsp:spPr>
        <a:xfrm>
          <a:off x="1283" y="4351266"/>
          <a:ext cx="5006206"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B410A-7B7F-4E72-8D54-142884E8FE70}">
      <dsp:nvSpPr>
        <dsp:cNvPr id="0" name=""/>
        <dsp:cNvSpPr/>
      </dsp:nvSpPr>
      <dsp:spPr>
        <a:xfrm>
          <a:off x="5508110" y="0"/>
          <a:ext cx="5006206" cy="435133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889000">
            <a:lnSpc>
              <a:spcPct val="100000"/>
            </a:lnSpc>
            <a:spcBef>
              <a:spcPct val="0"/>
            </a:spcBef>
            <a:spcAft>
              <a:spcPct val="35000"/>
            </a:spcAft>
            <a:buNone/>
          </a:pPr>
          <a:r>
            <a:rPr lang="en-US" sz="2000" b="1" i="0" kern="1200"/>
            <a:t>Deep Learning:</a:t>
          </a:r>
          <a:r>
            <a:rPr lang="en-US" sz="2000" b="0" i="0" kern="1200"/>
            <a:t> Deep learning excels in handling unstructured data and has shown remarkable performance in tasks such as image and speech recognition, natural language processing, and more.</a:t>
          </a:r>
          <a:endParaRPr lang="en-US" sz="2000" kern="1200"/>
        </a:p>
      </dsp:txBody>
      <dsp:txXfrm>
        <a:off x="5508110" y="1653508"/>
        <a:ext cx="5006206" cy="2610802"/>
      </dsp:txXfrm>
    </dsp:sp>
    <dsp:sp modelId="{04983BD9-816F-447E-B4AF-B8BAC9E5F89D}">
      <dsp:nvSpPr>
        <dsp:cNvPr id="0" name=""/>
        <dsp:cNvSpPr/>
      </dsp:nvSpPr>
      <dsp:spPr>
        <a:xfrm>
          <a:off x="7358512" y="435133"/>
          <a:ext cx="1305401" cy="1305401"/>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A67843C8-C197-4831-9E73-259D5A04C17D}">
      <dsp:nvSpPr>
        <dsp:cNvPr id="0" name=""/>
        <dsp:cNvSpPr/>
      </dsp:nvSpPr>
      <dsp:spPr>
        <a:xfrm>
          <a:off x="5508110" y="4351266"/>
          <a:ext cx="5006206"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CC715-5859-45A0-9CAB-7FCB19CDA77D}">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5D4B6-2FA9-41ED-B113-0BE941001C28}">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E6595-94B6-4D6F-8E30-2662357ED37D}">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b="1" i="0" kern="1200"/>
            <a:t>Machine Learning:</a:t>
          </a:r>
          <a:r>
            <a:rPr lang="en-US" sz="2400" b="0" i="0" kern="1200"/>
            <a:t> Traditional models may require a significant amount of curated and preprocessed data to perform well.</a:t>
          </a:r>
          <a:endParaRPr lang="en-US" sz="2400" kern="1200"/>
        </a:p>
      </dsp:txBody>
      <dsp:txXfrm>
        <a:off x="1509882" y="708097"/>
        <a:ext cx="9005717" cy="1307257"/>
      </dsp:txXfrm>
    </dsp:sp>
    <dsp:sp modelId="{FE1505E5-59E4-417C-99EC-15BB50AA88EF}">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0601A-8A18-4A98-A968-2FE5C34EDBEC}">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BD8EC-D38A-4A2E-BCB3-11F2D5BB18A0}">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b="1" i="0" kern="1200"/>
            <a:t>Deep Learning:</a:t>
          </a:r>
          <a:r>
            <a:rPr lang="en-US" sz="2400" b="0" i="0" kern="1200"/>
            <a:t> Deep learning models, particularly deep neural networks, can benefit from large amounts of data, and they often exhibit improved performance with more training examples.</a:t>
          </a:r>
          <a:endParaRPr lang="en-US" sz="2400" kern="1200"/>
        </a:p>
      </dsp:txBody>
      <dsp:txXfrm>
        <a:off x="1509882" y="2342169"/>
        <a:ext cx="9005717" cy="13072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904D6-6481-459C-BABF-AD242C043E89}">
      <dsp:nvSpPr>
        <dsp:cNvPr id="0" name=""/>
        <dsp:cNvSpPr/>
      </dsp:nvSpPr>
      <dsp:spPr>
        <a:xfrm>
          <a:off x="559800" y="35151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209BC-4FE3-4E2E-B427-2726E33B9C96}">
      <dsp:nvSpPr>
        <dsp:cNvPr id="0" name=""/>
        <dsp:cNvSpPr/>
      </dsp:nvSpPr>
      <dsp:spPr>
        <a:xfrm>
          <a:off x="559800" y="202044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Machine Learning</a:t>
          </a:r>
        </a:p>
      </dsp:txBody>
      <dsp:txXfrm>
        <a:off x="559800" y="2020447"/>
        <a:ext cx="4320000" cy="648000"/>
      </dsp:txXfrm>
    </dsp:sp>
    <dsp:sp modelId="{F81EC320-61B9-4E7C-8156-E1473373B45C}">
      <dsp:nvSpPr>
        <dsp:cNvPr id="0" name=""/>
        <dsp:cNvSpPr/>
      </dsp:nvSpPr>
      <dsp:spPr>
        <a:xfrm>
          <a:off x="559800" y="2741437"/>
          <a:ext cx="4320000" cy="1259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Machine Learning: Training traditional machine learning models might not require as much computational power compared to deep learning models.</a:t>
          </a:r>
        </a:p>
      </dsp:txBody>
      <dsp:txXfrm>
        <a:off x="559800" y="2741437"/>
        <a:ext cx="4320000" cy="1259587"/>
      </dsp:txXfrm>
    </dsp:sp>
    <dsp:sp modelId="{855A257C-A4A4-4956-A556-1217C0E2B6CA}">
      <dsp:nvSpPr>
        <dsp:cNvPr id="0" name=""/>
        <dsp:cNvSpPr/>
      </dsp:nvSpPr>
      <dsp:spPr>
        <a:xfrm>
          <a:off x="5635800" y="35151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56871B-690D-4C9B-A708-761F247CE359}">
      <dsp:nvSpPr>
        <dsp:cNvPr id="0" name=""/>
        <dsp:cNvSpPr/>
      </dsp:nvSpPr>
      <dsp:spPr>
        <a:xfrm>
          <a:off x="5635800" y="202044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Deep Learning</a:t>
          </a:r>
        </a:p>
      </dsp:txBody>
      <dsp:txXfrm>
        <a:off x="5635800" y="2020447"/>
        <a:ext cx="4320000" cy="648000"/>
      </dsp:txXfrm>
    </dsp:sp>
    <dsp:sp modelId="{0E964081-FFEA-4F75-A094-C6A4E1EA8E96}">
      <dsp:nvSpPr>
        <dsp:cNvPr id="0" name=""/>
        <dsp:cNvSpPr/>
      </dsp:nvSpPr>
      <dsp:spPr>
        <a:xfrm>
          <a:off x="5635800" y="2741437"/>
          <a:ext cx="4320000" cy="1259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US" sz="2000" kern="1200" dirty="0"/>
            <a:t>Deep Learning: Training deep neural networks can demand substantial computational resources, often requiring specialized hardware like GPUs or TPUs.</a:t>
          </a:r>
        </a:p>
      </dsp:txBody>
      <dsp:txXfrm>
        <a:off x="5635800" y="2741437"/>
        <a:ext cx="4320000" cy="1259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877F4-7AC5-4743-A4F6-23347F216DA2}">
      <dsp:nvSpPr>
        <dsp:cNvPr id="0" name=""/>
        <dsp:cNvSpPr/>
      </dsp:nvSpPr>
      <dsp:spPr>
        <a:xfrm>
          <a:off x="0" y="671"/>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49013-0FED-459A-9899-1422E531E829}">
      <dsp:nvSpPr>
        <dsp:cNvPr id="0" name=""/>
        <dsp:cNvSpPr/>
      </dsp:nvSpPr>
      <dsp:spPr>
        <a:xfrm>
          <a:off x="0" y="671"/>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A focuses on the eyes.</a:t>
          </a:r>
          <a:endParaRPr lang="en-US" sz="1800" kern="1200"/>
        </a:p>
      </dsp:txBody>
      <dsp:txXfrm>
        <a:off x="0" y="671"/>
        <a:ext cx="6630174" cy="550334"/>
      </dsp:txXfrm>
    </dsp:sp>
    <dsp:sp modelId="{F0C9FAF3-63C7-41E6-B54D-2097850942E0}">
      <dsp:nvSpPr>
        <dsp:cNvPr id="0" name=""/>
        <dsp:cNvSpPr/>
      </dsp:nvSpPr>
      <dsp:spPr>
        <a:xfrm>
          <a:off x="0" y="551006"/>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E1714-911C-4F62-A1E4-5A4F705B1A28}">
      <dsp:nvSpPr>
        <dsp:cNvPr id="0" name=""/>
        <dsp:cNvSpPr/>
      </dsp:nvSpPr>
      <dsp:spPr>
        <a:xfrm>
          <a:off x="0" y="551006"/>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B specializes in patterns around the ears.</a:t>
          </a:r>
          <a:endParaRPr lang="en-US" sz="1800" kern="1200"/>
        </a:p>
      </dsp:txBody>
      <dsp:txXfrm>
        <a:off x="0" y="551006"/>
        <a:ext cx="6630174" cy="550334"/>
      </dsp:txXfrm>
    </dsp:sp>
    <dsp:sp modelId="{54C7A135-DCC6-488F-9080-605FC0BDBC0D}">
      <dsp:nvSpPr>
        <dsp:cNvPr id="0" name=""/>
        <dsp:cNvSpPr/>
      </dsp:nvSpPr>
      <dsp:spPr>
        <a:xfrm>
          <a:off x="0" y="1101340"/>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6712F6-9B4A-436E-8B65-93FA1CD69759}">
      <dsp:nvSpPr>
        <dsp:cNvPr id="0" name=""/>
        <dsp:cNvSpPr/>
      </dsp:nvSpPr>
      <dsp:spPr>
        <a:xfrm>
          <a:off x="0" y="1101340"/>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C analyzes the mouth.</a:t>
          </a:r>
          <a:endParaRPr lang="en-US" sz="1800" kern="1200"/>
        </a:p>
      </dsp:txBody>
      <dsp:txXfrm>
        <a:off x="0" y="1101340"/>
        <a:ext cx="6630174" cy="550334"/>
      </dsp:txXfrm>
    </dsp:sp>
    <dsp:sp modelId="{96B9C361-B4B7-4B8C-B2C4-B35F0ACB356A}">
      <dsp:nvSpPr>
        <dsp:cNvPr id="0" name=""/>
        <dsp:cNvSpPr/>
      </dsp:nvSpPr>
      <dsp:spPr>
        <a:xfrm>
          <a:off x="0" y="1651675"/>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523FF-631C-4927-AFE2-B4CD0198DA58}">
      <dsp:nvSpPr>
        <dsp:cNvPr id="0" name=""/>
        <dsp:cNvSpPr/>
      </dsp:nvSpPr>
      <dsp:spPr>
        <a:xfrm>
          <a:off x="0" y="1651675"/>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D observes the nose.</a:t>
          </a:r>
          <a:endParaRPr lang="en-US" sz="1800" kern="1200"/>
        </a:p>
      </dsp:txBody>
      <dsp:txXfrm>
        <a:off x="0" y="1651675"/>
        <a:ext cx="6630174" cy="550334"/>
      </dsp:txXfrm>
    </dsp:sp>
    <dsp:sp modelId="{F163D772-387F-4315-93DA-69ECE3CD4825}">
      <dsp:nvSpPr>
        <dsp:cNvPr id="0" name=""/>
        <dsp:cNvSpPr/>
      </dsp:nvSpPr>
      <dsp:spPr>
        <a:xfrm>
          <a:off x="0" y="2202009"/>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9D8AEC-CE6A-4121-9132-002B2781102A}">
      <dsp:nvSpPr>
        <dsp:cNvPr id="0" name=""/>
        <dsp:cNvSpPr/>
      </dsp:nvSpPr>
      <dsp:spPr>
        <a:xfrm>
          <a:off x="0" y="2202009"/>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E looks for patterns in the tail.</a:t>
          </a:r>
          <a:endParaRPr lang="en-US" sz="1800" kern="1200"/>
        </a:p>
      </dsp:txBody>
      <dsp:txXfrm>
        <a:off x="0" y="2202009"/>
        <a:ext cx="6630174" cy="550334"/>
      </dsp:txXfrm>
    </dsp:sp>
    <dsp:sp modelId="{3311AC5B-423C-4AD1-9C87-CBCDF8CE8BD3}">
      <dsp:nvSpPr>
        <dsp:cNvPr id="0" name=""/>
        <dsp:cNvSpPr/>
      </dsp:nvSpPr>
      <dsp:spPr>
        <a:xfrm>
          <a:off x="0" y="2752343"/>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BD94B4-DC16-44A2-9D43-657697549C81}">
      <dsp:nvSpPr>
        <dsp:cNvPr id="0" name=""/>
        <dsp:cNvSpPr/>
      </dsp:nvSpPr>
      <dsp:spPr>
        <a:xfrm>
          <a:off x="0" y="2752343"/>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F examines the paws.</a:t>
          </a:r>
          <a:endParaRPr lang="en-US" sz="1800" kern="1200"/>
        </a:p>
      </dsp:txBody>
      <dsp:txXfrm>
        <a:off x="0" y="2752343"/>
        <a:ext cx="6630174" cy="550334"/>
      </dsp:txXfrm>
    </dsp:sp>
    <dsp:sp modelId="{771322E8-623F-47D2-B365-67B189600E9F}">
      <dsp:nvSpPr>
        <dsp:cNvPr id="0" name=""/>
        <dsp:cNvSpPr/>
      </dsp:nvSpPr>
      <dsp:spPr>
        <a:xfrm>
          <a:off x="0" y="3302678"/>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0F139-67A2-4F33-8A68-CFE973C4637D}">
      <dsp:nvSpPr>
        <dsp:cNvPr id="0" name=""/>
        <dsp:cNvSpPr/>
      </dsp:nvSpPr>
      <dsp:spPr>
        <a:xfrm>
          <a:off x="0" y="3302678"/>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G studies body patterns.</a:t>
          </a:r>
          <a:endParaRPr lang="en-US" sz="1800" kern="1200"/>
        </a:p>
      </dsp:txBody>
      <dsp:txXfrm>
        <a:off x="0" y="3302678"/>
        <a:ext cx="6630174" cy="550334"/>
      </dsp:txXfrm>
    </dsp:sp>
    <dsp:sp modelId="{1A2AA21B-D585-46D1-BE90-F7AEF816DC37}">
      <dsp:nvSpPr>
        <dsp:cNvPr id="0" name=""/>
        <dsp:cNvSpPr/>
      </dsp:nvSpPr>
      <dsp:spPr>
        <a:xfrm>
          <a:off x="0" y="3853012"/>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7D3DD-55C8-434F-B1E4-09CCE5E4B7A3}">
      <dsp:nvSpPr>
        <dsp:cNvPr id="0" name=""/>
        <dsp:cNvSpPr/>
      </dsp:nvSpPr>
      <dsp:spPr>
        <a:xfrm>
          <a:off x="0" y="3853012"/>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H takes inputs from Persons A to D and processes information related to facial features.</a:t>
          </a:r>
          <a:endParaRPr lang="en-US" sz="1800" kern="1200"/>
        </a:p>
      </dsp:txBody>
      <dsp:txXfrm>
        <a:off x="0" y="3853012"/>
        <a:ext cx="6630174" cy="550334"/>
      </dsp:txXfrm>
    </dsp:sp>
    <dsp:sp modelId="{060AC353-3110-40FB-9179-EB3356315857}">
      <dsp:nvSpPr>
        <dsp:cNvPr id="0" name=""/>
        <dsp:cNvSpPr/>
      </dsp:nvSpPr>
      <dsp:spPr>
        <a:xfrm>
          <a:off x="0" y="4403347"/>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35EB15-B094-4785-A99E-94840FCA57F1}">
      <dsp:nvSpPr>
        <dsp:cNvPr id="0" name=""/>
        <dsp:cNvSpPr/>
      </dsp:nvSpPr>
      <dsp:spPr>
        <a:xfrm>
          <a:off x="0" y="4403347"/>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I takes inputs from Persons E to G and processes information related to body features.</a:t>
          </a:r>
          <a:endParaRPr lang="en-US" sz="1800" kern="1200"/>
        </a:p>
      </dsp:txBody>
      <dsp:txXfrm>
        <a:off x="0" y="4403347"/>
        <a:ext cx="6630174" cy="550334"/>
      </dsp:txXfrm>
    </dsp:sp>
    <dsp:sp modelId="{2689884F-FEC4-4183-8A50-CB071B7851D8}">
      <dsp:nvSpPr>
        <dsp:cNvPr id="0" name=""/>
        <dsp:cNvSpPr/>
      </dsp:nvSpPr>
      <dsp:spPr>
        <a:xfrm>
          <a:off x="0" y="4953681"/>
          <a:ext cx="66301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368C-EA09-4E88-BFF3-1C9210954D03}">
      <dsp:nvSpPr>
        <dsp:cNvPr id="0" name=""/>
        <dsp:cNvSpPr/>
      </dsp:nvSpPr>
      <dsp:spPr>
        <a:xfrm>
          <a:off x="0" y="4953681"/>
          <a:ext cx="6630174" cy="550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Person J combines the information from Persons H and I to make the final prediction about whether the image contains a tiger or not.</a:t>
          </a:r>
          <a:endParaRPr lang="en-US" sz="1800" kern="1200"/>
        </a:p>
      </dsp:txBody>
      <dsp:txXfrm>
        <a:off x="0" y="4953681"/>
        <a:ext cx="6630174" cy="5503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FD9BC-F0BD-4496-9E7E-BC1512067139}">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BF699-2D2F-43CD-926D-DA089EE288EF}">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Each person gives rating from 0 to 1, where 1 means he/ she is 100% sure that the pattern belongs to tiger and 0 means he/ she is 100% sure that the pattern doesn't belong to tiger</a:t>
          </a:r>
        </a:p>
      </dsp:txBody>
      <dsp:txXfrm>
        <a:off x="602678" y="725825"/>
        <a:ext cx="4463730" cy="2771523"/>
      </dsp:txXfrm>
    </dsp:sp>
    <dsp:sp modelId="{97094D6A-88DE-4591-930E-C39CB7B14525}">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66932-A581-43EE-9E91-4E768F6F3D97}">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Any rating in between is the respective probability in his decision of the pattern. For example, if he gives rating as 0.5, then it means he is equally confused between the pattern belonging to a tiger and not belonging to a tiger </a:t>
          </a:r>
        </a:p>
      </dsp:txBody>
      <dsp:txXfrm>
        <a:off x="6269123" y="725825"/>
        <a:ext cx="4463730" cy="27715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E092E-626F-44A4-9562-44F7060C31E9}">
      <dsp:nvSpPr>
        <dsp:cNvPr id="0" name=""/>
        <dsp:cNvSpPr/>
      </dsp:nvSpPr>
      <dsp:spPr>
        <a:xfrm>
          <a:off x="9014743" y="23131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5D04E-CF83-4BE2-B294-78444CACED3E}">
      <dsp:nvSpPr>
        <dsp:cNvPr id="0" name=""/>
        <dsp:cNvSpPr/>
      </dsp:nvSpPr>
      <dsp:spPr>
        <a:xfrm>
          <a:off x="8602172" y="23131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D3C6B4-CA4A-441F-A3B7-52A92AC0C465}">
      <dsp:nvSpPr>
        <dsp:cNvPr id="0" name=""/>
        <dsp:cNvSpPr/>
      </dsp:nvSpPr>
      <dsp:spPr>
        <a:xfrm>
          <a:off x="8190398" y="23131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03E1C5-3D03-4C74-8ED6-E038E166CB70}">
      <dsp:nvSpPr>
        <dsp:cNvPr id="0" name=""/>
        <dsp:cNvSpPr/>
      </dsp:nvSpPr>
      <dsp:spPr>
        <a:xfrm>
          <a:off x="7777827" y="23131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B0989E-171D-4693-9135-FA3EE9410210}">
      <dsp:nvSpPr>
        <dsp:cNvPr id="0" name=""/>
        <dsp:cNvSpPr/>
      </dsp:nvSpPr>
      <dsp:spPr>
        <a:xfrm>
          <a:off x="7365256" y="23131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6596A6-9284-4AE7-8D96-657776CC3219}">
      <dsp:nvSpPr>
        <dsp:cNvPr id="0" name=""/>
        <dsp:cNvSpPr/>
      </dsp:nvSpPr>
      <dsp:spPr>
        <a:xfrm>
          <a:off x="6728081" y="2200471"/>
          <a:ext cx="450801" cy="4503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D50E8-697F-41C0-B3A9-F9C98E59E7AC}">
      <dsp:nvSpPr>
        <dsp:cNvPr id="0" name=""/>
        <dsp:cNvSpPr/>
      </dsp:nvSpPr>
      <dsp:spPr>
        <a:xfrm>
          <a:off x="8647571" y="184801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B78EE-9762-4B5F-9805-4C82C0747EE9}">
      <dsp:nvSpPr>
        <dsp:cNvPr id="0" name=""/>
        <dsp:cNvSpPr/>
      </dsp:nvSpPr>
      <dsp:spPr>
        <a:xfrm>
          <a:off x="8647571" y="2781375"/>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25FAA-EB25-4BC2-B5C1-C990F7D8E56D}">
      <dsp:nvSpPr>
        <dsp:cNvPr id="0" name=""/>
        <dsp:cNvSpPr/>
      </dsp:nvSpPr>
      <dsp:spPr>
        <a:xfrm>
          <a:off x="8849078" y="2050350"/>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8EC4-C84E-42C3-AB1D-A693DA656279}">
      <dsp:nvSpPr>
        <dsp:cNvPr id="0" name=""/>
        <dsp:cNvSpPr/>
      </dsp:nvSpPr>
      <dsp:spPr>
        <a:xfrm>
          <a:off x="8861821" y="258034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58E04-CDB3-474A-956B-5644ACD3F3F9}">
      <dsp:nvSpPr>
        <dsp:cNvPr id="0" name=""/>
        <dsp:cNvSpPr/>
      </dsp:nvSpPr>
      <dsp:spPr>
        <a:xfrm>
          <a:off x="4278939" y="1281904"/>
          <a:ext cx="2279494" cy="2279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Facial Features</a:t>
          </a:r>
          <a:endParaRPr lang="en-IN" sz="3400" kern="1200" dirty="0"/>
        </a:p>
      </dsp:txBody>
      <dsp:txXfrm>
        <a:off x="4612763" y="1615753"/>
        <a:ext cx="1611846" cy="1611967"/>
      </dsp:txXfrm>
    </dsp:sp>
    <dsp:sp modelId="{CF68CFF1-A513-4A81-B433-DC172B6E6E87}">
      <dsp:nvSpPr>
        <dsp:cNvPr id="0" name=""/>
        <dsp:cNvSpPr/>
      </dsp:nvSpPr>
      <dsp:spPr>
        <a:xfrm>
          <a:off x="4384870" y="915521"/>
          <a:ext cx="450801" cy="4503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EFABE6-5D37-4C05-A48E-6B5109EFF1FB}">
      <dsp:nvSpPr>
        <dsp:cNvPr id="0" name=""/>
        <dsp:cNvSpPr/>
      </dsp:nvSpPr>
      <dsp:spPr>
        <a:xfrm>
          <a:off x="4130796" y="704916"/>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42909E-F272-404C-8DAB-45A0978E64FA}">
      <dsp:nvSpPr>
        <dsp:cNvPr id="0" name=""/>
        <dsp:cNvSpPr/>
      </dsp:nvSpPr>
      <dsp:spPr>
        <a:xfrm>
          <a:off x="3665658" y="5569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50EFC-185F-4F7C-BC99-7B5C8B694395}">
      <dsp:nvSpPr>
        <dsp:cNvPr id="0" name=""/>
        <dsp:cNvSpPr/>
      </dsp:nvSpPr>
      <dsp:spPr>
        <a:xfrm>
          <a:off x="3201317" y="5569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84C6F-9FE6-428E-9C3E-67FF29ECAC5F}">
      <dsp:nvSpPr>
        <dsp:cNvPr id="0" name=""/>
        <dsp:cNvSpPr/>
      </dsp:nvSpPr>
      <dsp:spPr>
        <a:xfrm>
          <a:off x="2736975" y="5569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C5F05-B7FE-4B43-89FE-F9821FD4E2DD}">
      <dsp:nvSpPr>
        <dsp:cNvPr id="0" name=""/>
        <dsp:cNvSpPr/>
      </dsp:nvSpPr>
      <dsp:spPr>
        <a:xfrm>
          <a:off x="2272634" y="5569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1E2E5-DC9C-44F7-89DC-4BAED63C0069}">
      <dsp:nvSpPr>
        <dsp:cNvPr id="0" name=""/>
        <dsp:cNvSpPr/>
      </dsp:nvSpPr>
      <dsp:spPr>
        <a:xfrm>
          <a:off x="1807496" y="5569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519FF3-D220-481A-8BAD-F2B76BAB2706}">
      <dsp:nvSpPr>
        <dsp:cNvPr id="0" name=""/>
        <dsp:cNvSpPr/>
      </dsp:nvSpPr>
      <dsp:spPr>
        <a:xfrm>
          <a:off x="1343155" y="55697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3A8EB-2688-4455-A2EB-EA661A327BAF}">
      <dsp:nvSpPr>
        <dsp:cNvPr id="0" name=""/>
        <dsp:cNvSpPr/>
      </dsp:nvSpPr>
      <dsp:spPr>
        <a:xfrm>
          <a:off x="1339969" y="0"/>
          <a:ext cx="2542328" cy="56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511300">
            <a:lnSpc>
              <a:spcPct val="90000"/>
            </a:lnSpc>
            <a:spcBef>
              <a:spcPct val="0"/>
            </a:spcBef>
            <a:spcAft>
              <a:spcPct val="35000"/>
            </a:spcAft>
            <a:buNone/>
          </a:pPr>
          <a:r>
            <a:rPr lang="en-US" sz="3400" kern="1200" dirty="0"/>
            <a:t>A</a:t>
          </a:r>
          <a:endParaRPr lang="en-IN" sz="3400" kern="1200" dirty="0"/>
        </a:p>
      </dsp:txBody>
      <dsp:txXfrm>
        <a:off x="1339969" y="0"/>
        <a:ext cx="2542328" cy="563063"/>
      </dsp:txXfrm>
    </dsp:sp>
    <dsp:sp modelId="{C419A8D7-1E7A-4E42-BC04-5EB72953BD79}">
      <dsp:nvSpPr>
        <dsp:cNvPr id="0" name=""/>
        <dsp:cNvSpPr/>
      </dsp:nvSpPr>
      <dsp:spPr>
        <a:xfrm>
          <a:off x="3790704" y="1620873"/>
          <a:ext cx="450801" cy="4503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92197-7A61-4B44-AFB8-7EA294FD73C2}">
      <dsp:nvSpPr>
        <dsp:cNvPr id="0" name=""/>
        <dsp:cNvSpPr/>
      </dsp:nvSpPr>
      <dsp:spPr>
        <a:xfrm>
          <a:off x="3417160" y="171312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A0E081-46AF-4984-8A35-2A2AB4F19D40}">
      <dsp:nvSpPr>
        <dsp:cNvPr id="0" name=""/>
        <dsp:cNvSpPr/>
      </dsp:nvSpPr>
      <dsp:spPr>
        <a:xfrm>
          <a:off x="2988660" y="171312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0BF68-46EA-4B48-96F1-3818BD06556A}">
      <dsp:nvSpPr>
        <dsp:cNvPr id="0" name=""/>
        <dsp:cNvSpPr/>
      </dsp:nvSpPr>
      <dsp:spPr>
        <a:xfrm>
          <a:off x="2560956" y="171312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60CEF2-B4BD-46D6-947E-91F42F602F4C}">
      <dsp:nvSpPr>
        <dsp:cNvPr id="0" name=""/>
        <dsp:cNvSpPr/>
      </dsp:nvSpPr>
      <dsp:spPr>
        <a:xfrm>
          <a:off x="2133252" y="171312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A0356-B232-4A3E-9576-257920927D77}">
      <dsp:nvSpPr>
        <dsp:cNvPr id="0" name=""/>
        <dsp:cNvSpPr/>
      </dsp:nvSpPr>
      <dsp:spPr>
        <a:xfrm>
          <a:off x="1704752" y="171312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AE9AE-8030-4A7D-80C0-C0C878478FCE}">
      <dsp:nvSpPr>
        <dsp:cNvPr id="0" name=""/>
        <dsp:cNvSpPr/>
      </dsp:nvSpPr>
      <dsp:spPr>
        <a:xfrm>
          <a:off x="1277048" y="1713121"/>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F8BFDE-27DA-4D0A-9DBD-7D47604CD6A7}">
      <dsp:nvSpPr>
        <dsp:cNvPr id="0" name=""/>
        <dsp:cNvSpPr/>
      </dsp:nvSpPr>
      <dsp:spPr>
        <a:xfrm>
          <a:off x="1275455" y="1158326"/>
          <a:ext cx="2365512" cy="56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511300">
            <a:lnSpc>
              <a:spcPct val="90000"/>
            </a:lnSpc>
            <a:spcBef>
              <a:spcPct val="0"/>
            </a:spcBef>
            <a:spcAft>
              <a:spcPct val="35000"/>
            </a:spcAft>
            <a:buNone/>
          </a:pPr>
          <a:r>
            <a:rPr lang="en-US" sz="3400" kern="1200" dirty="0"/>
            <a:t>B</a:t>
          </a:r>
          <a:endParaRPr lang="en-IN" sz="3400" kern="1200" dirty="0"/>
        </a:p>
      </dsp:txBody>
      <dsp:txXfrm>
        <a:off x="1275455" y="1158326"/>
        <a:ext cx="2365512" cy="563063"/>
      </dsp:txXfrm>
    </dsp:sp>
    <dsp:sp modelId="{9F751E1C-1DA4-453D-B375-28D06EACC417}">
      <dsp:nvSpPr>
        <dsp:cNvPr id="0" name=""/>
        <dsp:cNvSpPr/>
      </dsp:nvSpPr>
      <dsp:spPr>
        <a:xfrm>
          <a:off x="3790704" y="2703051"/>
          <a:ext cx="450801" cy="4503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1F978-1D5F-42E0-9B04-AEAD00B9AE5A}">
      <dsp:nvSpPr>
        <dsp:cNvPr id="0" name=""/>
        <dsp:cNvSpPr/>
      </dsp:nvSpPr>
      <dsp:spPr>
        <a:xfrm>
          <a:off x="3417160" y="297109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2C79B-D32E-4C5C-9E5C-1E46FE490BC8}">
      <dsp:nvSpPr>
        <dsp:cNvPr id="0" name=""/>
        <dsp:cNvSpPr/>
      </dsp:nvSpPr>
      <dsp:spPr>
        <a:xfrm>
          <a:off x="2988660" y="297109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EF579-0FB9-40E3-AC3E-50C3C4CBA807}">
      <dsp:nvSpPr>
        <dsp:cNvPr id="0" name=""/>
        <dsp:cNvSpPr/>
      </dsp:nvSpPr>
      <dsp:spPr>
        <a:xfrm>
          <a:off x="2560956" y="297109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264F3-AE2A-4C06-AD08-71B7402EBB68}">
      <dsp:nvSpPr>
        <dsp:cNvPr id="0" name=""/>
        <dsp:cNvSpPr/>
      </dsp:nvSpPr>
      <dsp:spPr>
        <a:xfrm>
          <a:off x="2133252" y="297109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9DD387-C6F6-4B74-82C4-C0074A6EC8BB}">
      <dsp:nvSpPr>
        <dsp:cNvPr id="0" name=""/>
        <dsp:cNvSpPr/>
      </dsp:nvSpPr>
      <dsp:spPr>
        <a:xfrm>
          <a:off x="1704752" y="297109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73F0F-C922-4191-9595-EA2CD7C5BFC0}">
      <dsp:nvSpPr>
        <dsp:cNvPr id="0" name=""/>
        <dsp:cNvSpPr/>
      </dsp:nvSpPr>
      <dsp:spPr>
        <a:xfrm>
          <a:off x="1277048" y="2971093"/>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5BF9-43D7-4526-AC33-454B1B7E8527}">
      <dsp:nvSpPr>
        <dsp:cNvPr id="0" name=""/>
        <dsp:cNvSpPr/>
      </dsp:nvSpPr>
      <dsp:spPr>
        <a:xfrm>
          <a:off x="1275455" y="2413687"/>
          <a:ext cx="2365512" cy="56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511300">
            <a:lnSpc>
              <a:spcPct val="90000"/>
            </a:lnSpc>
            <a:spcBef>
              <a:spcPct val="0"/>
            </a:spcBef>
            <a:spcAft>
              <a:spcPct val="35000"/>
            </a:spcAft>
            <a:buNone/>
          </a:pPr>
          <a:r>
            <a:rPr lang="en-US" sz="3400" kern="1200" dirty="0"/>
            <a:t>C</a:t>
          </a:r>
          <a:endParaRPr lang="en-IN" sz="3400" kern="1200" dirty="0"/>
        </a:p>
      </dsp:txBody>
      <dsp:txXfrm>
        <a:off x="1275455" y="2413687"/>
        <a:ext cx="2365512" cy="563063"/>
      </dsp:txXfrm>
    </dsp:sp>
    <dsp:sp modelId="{C3DD9305-9E5C-4B9C-9982-AA01F4947BDF}">
      <dsp:nvSpPr>
        <dsp:cNvPr id="0" name=""/>
        <dsp:cNvSpPr/>
      </dsp:nvSpPr>
      <dsp:spPr>
        <a:xfrm>
          <a:off x="4384870" y="3481070"/>
          <a:ext cx="450801" cy="4503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EE1399-5263-444A-822B-AB20029E7782}">
      <dsp:nvSpPr>
        <dsp:cNvPr id="0" name=""/>
        <dsp:cNvSpPr/>
      </dsp:nvSpPr>
      <dsp:spPr>
        <a:xfrm>
          <a:off x="4126814" y="391315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4D7E2B-6536-4A3D-80AC-2B9D8592EDE0}">
      <dsp:nvSpPr>
        <dsp:cNvPr id="0" name=""/>
        <dsp:cNvSpPr/>
      </dsp:nvSpPr>
      <dsp:spPr>
        <a:xfrm>
          <a:off x="3663269" y="412593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A9757C-CEB2-4BE8-A144-9AFABF9E0CDE}">
      <dsp:nvSpPr>
        <dsp:cNvPr id="0" name=""/>
        <dsp:cNvSpPr/>
      </dsp:nvSpPr>
      <dsp:spPr>
        <a:xfrm>
          <a:off x="3198927" y="412593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0BCEA-4123-48C3-B2FD-727716C83B71}">
      <dsp:nvSpPr>
        <dsp:cNvPr id="0" name=""/>
        <dsp:cNvSpPr/>
      </dsp:nvSpPr>
      <dsp:spPr>
        <a:xfrm>
          <a:off x="2735382" y="412593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CD2F4-DFF3-43AE-88C6-4E817703137A}">
      <dsp:nvSpPr>
        <dsp:cNvPr id="0" name=""/>
        <dsp:cNvSpPr/>
      </dsp:nvSpPr>
      <dsp:spPr>
        <a:xfrm>
          <a:off x="2271838" y="412593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C51BE-4F01-4844-84E8-21EF38EDF554}">
      <dsp:nvSpPr>
        <dsp:cNvPr id="0" name=""/>
        <dsp:cNvSpPr/>
      </dsp:nvSpPr>
      <dsp:spPr>
        <a:xfrm>
          <a:off x="1807496" y="412593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93C34D-7B2A-4754-8EDA-E403B9CF7AC4}">
      <dsp:nvSpPr>
        <dsp:cNvPr id="0" name=""/>
        <dsp:cNvSpPr/>
      </dsp:nvSpPr>
      <dsp:spPr>
        <a:xfrm>
          <a:off x="1343951" y="4125938"/>
          <a:ext cx="225400" cy="2253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53E36-20F4-4621-B9DF-A75565D21313}">
      <dsp:nvSpPr>
        <dsp:cNvPr id="0" name=""/>
        <dsp:cNvSpPr/>
      </dsp:nvSpPr>
      <dsp:spPr>
        <a:xfrm>
          <a:off x="1339969" y="3561135"/>
          <a:ext cx="2542328" cy="56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511300">
            <a:lnSpc>
              <a:spcPct val="90000"/>
            </a:lnSpc>
            <a:spcBef>
              <a:spcPct val="0"/>
            </a:spcBef>
            <a:spcAft>
              <a:spcPct val="35000"/>
            </a:spcAft>
            <a:buNone/>
          </a:pPr>
          <a:r>
            <a:rPr lang="en-US" sz="3400" kern="1200" dirty="0"/>
            <a:t>D</a:t>
          </a:r>
          <a:endParaRPr lang="en-IN" sz="3400" kern="1200" dirty="0"/>
        </a:p>
      </dsp:txBody>
      <dsp:txXfrm>
        <a:off x="1339969" y="3561135"/>
        <a:ext cx="2542328" cy="56306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4B179-EDF1-4240-9939-0FC12B80704F}" type="datetimeFigureOut">
              <a:rPr lang="en-IN" smtClean="0"/>
              <a:t>13-01-2024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DC725-67A2-4554-B412-03DCD9376496}" type="slidenum">
              <a:rPr lang="en-IN" smtClean="0"/>
              <a:t>‹#›</a:t>
            </a:fld>
            <a:endParaRPr lang="en-IN"/>
          </a:p>
        </p:txBody>
      </p:sp>
    </p:spTree>
    <p:extLst>
      <p:ext uri="{BB962C8B-B14F-4D97-AF65-F5344CB8AC3E}">
        <p14:creationId xmlns:p14="http://schemas.microsoft.com/office/powerpoint/2010/main" val="128555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5682-E222-EC84-56FF-EFE4E3EF2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190C7D-777F-58FD-28C7-B190966637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F0075A-F5D7-F8FC-61C9-B5D0F9603711}"/>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5" name="Footer Placeholder 4">
            <a:extLst>
              <a:ext uri="{FF2B5EF4-FFF2-40B4-BE49-F238E27FC236}">
                <a16:creationId xmlns:a16="http://schemas.microsoft.com/office/drawing/2014/main" id="{286FF28C-D634-2A59-771C-BA7D9D87C4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A8A94C-EFBB-0470-ACA7-4968AC535870}"/>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959088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018F-2E53-BE32-0E3A-9DC17934E1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744D34-E001-D16F-99B7-1FE77C2D8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73A6EC-1F64-D6EC-44B9-B2C955006711}"/>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5" name="Footer Placeholder 4">
            <a:extLst>
              <a:ext uri="{FF2B5EF4-FFF2-40B4-BE49-F238E27FC236}">
                <a16:creationId xmlns:a16="http://schemas.microsoft.com/office/drawing/2014/main" id="{F105F62E-7876-D3D5-0ECD-A849AC992C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D67825-10E8-93EC-0CA5-FDFFC5A1BAB7}"/>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878335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C3EDF8-F439-2AAB-E1E4-71602EFF30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99B076-F94F-9DA2-FEE6-8E583F97F2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18E13E-6397-1C8B-32AA-E47B4DBA191F}"/>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5" name="Footer Placeholder 4">
            <a:extLst>
              <a:ext uri="{FF2B5EF4-FFF2-40B4-BE49-F238E27FC236}">
                <a16:creationId xmlns:a16="http://schemas.microsoft.com/office/drawing/2014/main" id="{E27CE54D-1356-2173-4085-BFDFAAB6F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644245-B728-5D4F-EC70-8B48E6FF6978}"/>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3380775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1204715" y="-50800"/>
            <a:ext cx="14032473" cy="6952867"/>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 name="Google Shape;38;p5"/>
          <p:cNvSpPr txBox="1">
            <a:spLocks noGrp="1"/>
          </p:cNvSpPr>
          <p:nvPr>
            <p:ph type="title"/>
          </p:nvPr>
        </p:nvSpPr>
        <p:spPr>
          <a:xfrm>
            <a:off x="1473200" y="368100"/>
            <a:ext cx="8966000" cy="9988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473200" y="1703500"/>
            <a:ext cx="10109200" cy="4864400"/>
          </a:xfrm>
          <a:prstGeom prst="rect">
            <a:avLst/>
          </a:prstGeom>
        </p:spPr>
        <p:txBody>
          <a:bodyPr spcFirstLastPara="1" wrap="square" lIns="91425" tIns="91425" rIns="91425" bIns="91425" anchor="t" anchorCtr="0">
            <a:noAutofit/>
          </a:bodyPr>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793200" cy="97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494636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6781800" y="-50800"/>
            <a:ext cx="5486400" cy="69596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558600" y="5859200"/>
            <a:ext cx="10896400" cy="998800"/>
          </a:xfrm>
          <a:prstGeom prst="parallelogram">
            <a:avLst>
              <a:gd name="adj" fmla="val 51542"/>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8" name="Google Shape;18;p3"/>
          <p:cNvSpPr/>
          <p:nvPr/>
        </p:nvSpPr>
        <p:spPr>
          <a:xfrm flipH="1">
            <a:off x="1371300" y="5555200"/>
            <a:ext cx="11159600" cy="304000"/>
          </a:xfrm>
          <a:prstGeom prst="parallelogram">
            <a:avLst>
              <a:gd name="adj" fmla="val 51542"/>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txBox="1">
            <a:spLocks noGrp="1"/>
          </p:cNvSpPr>
          <p:nvPr>
            <p:ph type="ctrTitle"/>
          </p:nvPr>
        </p:nvSpPr>
        <p:spPr>
          <a:xfrm>
            <a:off x="1371300" y="3127133"/>
            <a:ext cx="69600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0" name="Google Shape;20;p3"/>
          <p:cNvSpPr txBox="1">
            <a:spLocks noGrp="1"/>
          </p:cNvSpPr>
          <p:nvPr>
            <p:ph type="subTitle" idx="1"/>
          </p:nvPr>
        </p:nvSpPr>
        <p:spPr>
          <a:xfrm>
            <a:off x="1371300" y="4599533"/>
            <a:ext cx="6960000" cy="76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32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3200"/>
            </a:lvl4pPr>
            <a:lvl5pPr lvl="4" rtl="0">
              <a:spcBef>
                <a:spcPts val="0"/>
              </a:spcBef>
              <a:spcAft>
                <a:spcPts val="0"/>
              </a:spcAft>
              <a:buClr>
                <a:srgbClr val="222222"/>
              </a:buClr>
              <a:buSzPts val="2400"/>
              <a:buNone/>
              <a:defRPr sz="3200"/>
            </a:lvl5pPr>
            <a:lvl6pPr lvl="5" rtl="0">
              <a:spcBef>
                <a:spcPts val="0"/>
              </a:spcBef>
              <a:spcAft>
                <a:spcPts val="0"/>
              </a:spcAft>
              <a:buClr>
                <a:srgbClr val="222222"/>
              </a:buClr>
              <a:buSzPts val="2400"/>
              <a:buNone/>
              <a:defRPr sz="3200"/>
            </a:lvl6pPr>
            <a:lvl7pPr lvl="6" rtl="0">
              <a:spcBef>
                <a:spcPts val="0"/>
              </a:spcBef>
              <a:spcAft>
                <a:spcPts val="0"/>
              </a:spcAft>
              <a:buClr>
                <a:srgbClr val="222222"/>
              </a:buClr>
              <a:buSzPts val="2400"/>
              <a:buNone/>
              <a:defRPr sz="3200"/>
            </a:lvl7pPr>
            <a:lvl8pPr lvl="7" rtl="0">
              <a:spcBef>
                <a:spcPts val="0"/>
              </a:spcBef>
              <a:spcAft>
                <a:spcPts val="0"/>
              </a:spcAft>
              <a:buClr>
                <a:srgbClr val="222222"/>
              </a:buClr>
              <a:buSzPts val="2400"/>
              <a:buNone/>
              <a:defRPr sz="3200"/>
            </a:lvl8pPr>
            <a:lvl9pPr lvl="8" rtl="0">
              <a:spcBef>
                <a:spcPts val="0"/>
              </a:spcBef>
              <a:spcAft>
                <a:spcPts val="0"/>
              </a:spcAft>
              <a:buClr>
                <a:srgbClr val="222222"/>
              </a:buClr>
              <a:buSzPts val="2400"/>
              <a:buNone/>
              <a:defRPr sz="3200"/>
            </a:lvl9pPr>
          </a:lstStyle>
          <a:p>
            <a:endParaRPr/>
          </a:p>
        </p:txBody>
      </p:sp>
    </p:spTree>
    <p:extLst>
      <p:ext uri="{BB962C8B-B14F-4D97-AF65-F5344CB8AC3E}">
        <p14:creationId xmlns:p14="http://schemas.microsoft.com/office/powerpoint/2010/main" val="557207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inverted">
  <p:cSld name="Blank inverted">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73433" y="-50800"/>
            <a:ext cx="4416833" cy="6952867"/>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1204716" y="-23415"/>
            <a:ext cx="2345600" cy="998800"/>
          </a:xfrm>
          <a:prstGeom prst="parallelogram">
            <a:avLst>
              <a:gd name="adj" fmla="val 51542"/>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2"/>
          <p:cNvSpPr/>
          <p:nvPr/>
        </p:nvSpPr>
        <p:spPr>
          <a:xfrm flipH="1">
            <a:off x="629512" y="-12700"/>
            <a:ext cx="691200" cy="998800"/>
          </a:xfrm>
          <a:prstGeom prst="parallelogram">
            <a:avLst>
              <a:gd name="adj" fmla="val 75009"/>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2"/>
          <p:cNvSpPr/>
          <p:nvPr/>
        </p:nvSpPr>
        <p:spPr>
          <a:xfrm flipH="1">
            <a:off x="1320500" y="6567800"/>
            <a:ext cx="11159600" cy="304000"/>
          </a:xfrm>
          <a:prstGeom prst="parallelogram">
            <a:avLst>
              <a:gd name="adj" fmla="val 51542"/>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12"/>
          <p:cNvSpPr txBox="1">
            <a:spLocks noGrp="1"/>
          </p:cNvSpPr>
          <p:nvPr>
            <p:ph type="sldNum" idx="12"/>
          </p:nvPr>
        </p:nvSpPr>
        <p:spPr>
          <a:xfrm>
            <a:off x="0" y="0"/>
            <a:ext cx="793200" cy="97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86215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1A8E-A6E0-FA6F-DE93-3A13D0192C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B118A0-8E2B-17E8-DB8E-870C0F92F9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B61594-84C7-5A61-36A2-831D650FDBC1}"/>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5" name="Footer Placeholder 4">
            <a:extLst>
              <a:ext uri="{FF2B5EF4-FFF2-40B4-BE49-F238E27FC236}">
                <a16:creationId xmlns:a16="http://schemas.microsoft.com/office/drawing/2014/main" id="{17D7AA51-690A-575A-111A-6A4440B009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D8066C-53D9-FDDB-F714-B50D6CC73092}"/>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35404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E7B4-A5E7-59AD-FE35-8F8EF11E0D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E33DCC-2AF7-4400-3D42-63D357D6F1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2E4A39-AECD-4E4C-81E0-93BA8BD4CF67}"/>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5" name="Footer Placeholder 4">
            <a:extLst>
              <a:ext uri="{FF2B5EF4-FFF2-40B4-BE49-F238E27FC236}">
                <a16:creationId xmlns:a16="http://schemas.microsoft.com/office/drawing/2014/main" id="{8FC1417D-A364-CF5D-01FD-2B0AC05E52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F8DA42-1C8F-2DFC-A6F3-F466D421ECA7}"/>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59011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3E39-EBCC-BF02-5A3B-B9F0B208288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577C74-2A51-C393-3B9E-A8B3210218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CD46A8-6663-721F-7000-3E75F9AC0E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A3989B-7D2D-A05F-D9DD-C19EE4FC6DD4}"/>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6" name="Footer Placeholder 5">
            <a:extLst>
              <a:ext uri="{FF2B5EF4-FFF2-40B4-BE49-F238E27FC236}">
                <a16:creationId xmlns:a16="http://schemas.microsoft.com/office/drawing/2014/main" id="{DE08739C-5F1B-62D0-F4B5-62EA9BD3F2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24860A-48E1-AB1A-4D6A-47CBC4FBB583}"/>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182608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0791-477A-F48B-14E0-3D13EBF5C9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278A7A-BE83-F775-A882-3F8A87FEC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F6AE21-45C9-925A-4267-5151F47C96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F84BF4-93B5-A5C8-65CF-110DA4F980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AD5B9D-9431-D775-BF31-D6799CC1CB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F01C30-3DF3-DCD6-D3B7-5CE0B1063441}"/>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8" name="Footer Placeholder 7">
            <a:extLst>
              <a:ext uri="{FF2B5EF4-FFF2-40B4-BE49-F238E27FC236}">
                <a16:creationId xmlns:a16="http://schemas.microsoft.com/office/drawing/2014/main" id="{41F912E5-89C0-7264-40A0-E3C2BD67CE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124875-AF94-7A72-BCEE-48E8BD88B1E7}"/>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977395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5F8F-1929-A41A-7542-2EABFDE145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FEB44B-03EF-2270-5BE2-C691DEBCDC90}"/>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4" name="Footer Placeholder 3">
            <a:extLst>
              <a:ext uri="{FF2B5EF4-FFF2-40B4-BE49-F238E27FC236}">
                <a16:creationId xmlns:a16="http://schemas.microsoft.com/office/drawing/2014/main" id="{EE6E7052-4383-CA00-727F-D268A7BF7B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0A7221-171B-E333-615C-6AFBF0950740}"/>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659551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1AC504-7476-E280-0FF6-0221FC3BD0FA}"/>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3" name="Footer Placeholder 2">
            <a:extLst>
              <a:ext uri="{FF2B5EF4-FFF2-40B4-BE49-F238E27FC236}">
                <a16:creationId xmlns:a16="http://schemas.microsoft.com/office/drawing/2014/main" id="{3D859F79-ADD5-5C50-EAB2-94E71F9F8D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3C866A-23FA-E793-13BF-0102902FF0E8}"/>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379960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D31BD-3444-75CF-DF20-C79C0582C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01C346-199E-5926-A1F4-C7FC37BE35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00A07D-C7BE-D3A2-2D8A-E8B446B90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F40FA-4F18-BC86-CD43-70530D1D5BF4}"/>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6" name="Footer Placeholder 5">
            <a:extLst>
              <a:ext uri="{FF2B5EF4-FFF2-40B4-BE49-F238E27FC236}">
                <a16:creationId xmlns:a16="http://schemas.microsoft.com/office/drawing/2014/main" id="{EDD1CA40-9167-2D6E-442C-30B3E93858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23731C-0B89-852B-EB69-2AEA49018C85}"/>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46393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00DF-5BD0-D474-DA6D-27C36C10C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1DA7D8-DF99-69C0-5E47-CDB0CE7D2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A4769F-6E4E-2F24-467D-43A0C72A0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B717F9-45CB-035A-D4C0-E191BD0A73EA}"/>
              </a:ext>
            </a:extLst>
          </p:cNvPr>
          <p:cNvSpPr>
            <a:spLocks noGrp="1"/>
          </p:cNvSpPr>
          <p:nvPr>
            <p:ph type="dt" sz="half" idx="10"/>
          </p:nvPr>
        </p:nvSpPr>
        <p:spPr/>
        <p:txBody>
          <a:bodyPr/>
          <a:lstStyle/>
          <a:p>
            <a:fld id="{956BB695-E25D-4411-9C8D-F99BE9053B4A}" type="datetimeFigureOut">
              <a:rPr lang="en-IN" smtClean="0"/>
              <a:t>13-01-2024</a:t>
            </a:fld>
            <a:endParaRPr lang="en-IN"/>
          </a:p>
        </p:txBody>
      </p:sp>
      <p:sp>
        <p:nvSpPr>
          <p:cNvPr id="6" name="Footer Placeholder 5">
            <a:extLst>
              <a:ext uri="{FF2B5EF4-FFF2-40B4-BE49-F238E27FC236}">
                <a16:creationId xmlns:a16="http://schemas.microsoft.com/office/drawing/2014/main" id="{54E3770F-887D-CA75-0475-64764CB602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936B5E-6484-C03B-9D4C-2A879EA26EAD}"/>
              </a:ext>
            </a:extLst>
          </p:cNvPr>
          <p:cNvSpPr>
            <a:spLocks noGrp="1"/>
          </p:cNvSpPr>
          <p:nvPr>
            <p:ph type="sldNum" sz="quarter" idx="12"/>
          </p:nvPr>
        </p:nvSpPr>
        <p:spPr/>
        <p:txBody>
          <a:bodyPr/>
          <a:lstStyle/>
          <a:p>
            <a:fld id="{70CD106C-3653-48EE-8DD3-4900BEE13264}" type="slidenum">
              <a:rPr lang="en-IN" smtClean="0"/>
              <a:t>‹#›</a:t>
            </a:fld>
            <a:endParaRPr lang="en-IN"/>
          </a:p>
        </p:txBody>
      </p:sp>
    </p:spTree>
    <p:extLst>
      <p:ext uri="{BB962C8B-B14F-4D97-AF65-F5344CB8AC3E}">
        <p14:creationId xmlns:p14="http://schemas.microsoft.com/office/powerpoint/2010/main" val="2392927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D2E4ED-C3DF-0DC3-ED32-D8A505952B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3634D0-088E-5F56-FF12-D8B4C5C6BA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C38D0A-0D48-1719-6C0D-66EDFB8924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BB695-E25D-4411-9C8D-F99BE9053B4A}" type="datetimeFigureOut">
              <a:rPr lang="en-IN" smtClean="0"/>
              <a:t>13-01-2024</a:t>
            </a:fld>
            <a:endParaRPr lang="en-IN"/>
          </a:p>
        </p:txBody>
      </p:sp>
      <p:sp>
        <p:nvSpPr>
          <p:cNvPr id="5" name="Footer Placeholder 4">
            <a:extLst>
              <a:ext uri="{FF2B5EF4-FFF2-40B4-BE49-F238E27FC236}">
                <a16:creationId xmlns:a16="http://schemas.microsoft.com/office/drawing/2014/main" id="{4E47B8CE-8746-2FDE-0D07-6E5524FDF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152E5D-CF94-86A4-4CE7-BF30B214C9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D106C-3653-48EE-8DD3-4900BEE13264}" type="slidenum">
              <a:rPr lang="en-IN" smtClean="0"/>
              <a:t>‹#›</a:t>
            </a:fld>
            <a:endParaRPr lang="en-IN"/>
          </a:p>
        </p:txBody>
      </p:sp>
    </p:spTree>
    <p:extLst>
      <p:ext uri="{BB962C8B-B14F-4D97-AF65-F5344CB8AC3E}">
        <p14:creationId xmlns:p14="http://schemas.microsoft.com/office/powerpoint/2010/main" val="1222859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4.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AE702F-7C0D-EDC4-D0CD-FB7096706118}"/>
              </a:ext>
            </a:extLst>
          </p:cNvPr>
          <p:cNvPicPr>
            <a:picLocks noChangeAspect="1"/>
          </p:cNvPicPr>
          <p:nvPr/>
        </p:nvPicPr>
        <p:blipFill rotWithShape="1">
          <a:blip r:embed="rId2"/>
          <a:srcRect r="10666" b="-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8A6C98-3E6A-D5E8-229B-75B7C856860A}"/>
              </a:ext>
            </a:extLst>
          </p:cNvPr>
          <p:cNvSpPr>
            <a:spLocks noGrp="1"/>
          </p:cNvSpPr>
          <p:nvPr>
            <p:ph type="ctrTitle"/>
          </p:nvPr>
        </p:nvSpPr>
        <p:spPr>
          <a:xfrm>
            <a:off x="404553" y="3091928"/>
            <a:ext cx="9078562" cy="2387600"/>
          </a:xfrm>
        </p:spPr>
        <p:txBody>
          <a:bodyPr>
            <a:normAutofit/>
          </a:bodyPr>
          <a:lstStyle/>
          <a:p>
            <a:pPr algn="l"/>
            <a:r>
              <a:rPr lang="en-US" sz="6600" dirty="0">
                <a:solidFill>
                  <a:schemeClr val="bg1"/>
                </a:solidFill>
              </a:rPr>
              <a:t>Deep Learning</a:t>
            </a:r>
            <a:endParaRPr lang="en-IN"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DD80B8B-7A04-7FF9-923C-8F503BF3F4C0}"/>
              </a:ext>
            </a:extLst>
          </p:cNvPr>
          <p:cNvSpPr>
            <a:spLocks noGrp="1"/>
          </p:cNvSpPr>
          <p:nvPr>
            <p:ph type="subTitle" idx="1"/>
          </p:nvPr>
        </p:nvSpPr>
        <p:spPr>
          <a:xfrm>
            <a:off x="404553" y="5624945"/>
            <a:ext cx="9078562" cy="592975"/>
          </a:xfrm>
        </p:spPr>
        <p:txBody>
          <a:bodyPr anchor="ctr">
            <a:normAutofit/>
          </a:bodyPr>
          <a:lstStyle/>
          <a:p>
            <a:pPr algn="l"/>
            <a:r>
              <a:rPr lang="en-US">
                <a:solidFill>
                  <a:schemeClr val="bg1"/>
                </a:solidFill>
              </a:rPr>
              <a:t>Simply Explained</a:t>
            </a:r>
            <a:endParaRPr lang="en-IN">
              <a:solidFill>
                <a:schemeClr val="bg1"/>
              </a:solidFill>
            </a:endParaRPr>
          </a:p>
        </p:txBody>
      </p:sp>
    </p:spTree>
    <p:extLst>
      <p:ext uri="{BB962C8B-B14F-4D97-AF65-F5344CB8AC3E}">
        <p14:creationId xmlns:p14="http://schemas.microsoft.com/office/powerpoint/2010/main" val="1011454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robot with human face">
            <a:extLst>
              <a:ext uri="{FF2B5EF4-FFF2-40B4-BE49-F238E27FC236}">
                <a16:creationId xmlns:a16="http://schemas.microsoft.com/office/drawing/2014/main" id="{D6DA88B9-BA38-13BC-36D2-E93B8AA82799}"/>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D1F17F-E74B-CA89-BC30-1B005CA872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6600" dirty="0">
                <a:solidFill>
                  <a:schemeClr val="bg1"/>
                </a:solidFill>
              </a:rPr>
              <a:t>Neural Networks</a:t>
            </a:r>
          </a:p>
        </p:txBody>
      </p:sp>
      <p:sp>
        <p:nvSpPr>
          <p:cNvPr id="3" name="Text Placeholder 2">
            <a:extLst>
              <a:ext uri="{FF2B5EF4-FFF2-40B4-BE49-F238E27FC236}">
                <a16:creationId xmlns:a16="http://schemas.microsoft.com/office/drawing/2014/main" id="{578304C2-2FA2-8DF2-89DA-85AB0DC32110}"/>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3200" dirty="0">
                <a:solidFill>
                  <a:schemeClr val="bg1"/>
                </a:solidFill>
              </a:rPr>
              <a:t>T</a:t>
            </a:r>
            <a:r>
              <a:rPr lang="en-US" sz="3200" b="0" i="0" dirty="0">
                <a:solidFill>
                  <a:schemeClr val="bg1"/>
                </a:solidFill>
                <a:effectLst/>
              </a:rPr>
              <a:t>he foundation of deep learning models</a:t>
            </a:r>
            <a:endParaRPr lang="en-US" sz="3200" dirty="0">
              <a:solidFill>
                <a:schemeClr val="bg1"/>
              </a:solidFill>
            </a:endParaRP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04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CEB9-E9AA-46B2-9EB0-D2533F3BBA1A}"/>
              </a:ext>
            </a:extLst>
          </p:cNvPr>
          <p:cNvSpPr>
            <a:spLocks noGrp="1"/>
          </p:cNvSpPr>
          <p:nvPr>
            <p:ph type="title"/>
          </p:nvPr>
        </p:nvSpPr>
        <p:spPr/>
        <p:txBody>
          <a:bodyPr/>
          <a:lstStyle/>
          <a:p>
            <a:r>
              <a:rPr lang="en-SG" dirty="0"/>
              <a:t>Model Representation</a:t>
            </a:r>
          </a:p>
        </p:txBody>
      </p:sp>
      <p:sp>
        <p:nvSpPr>
          <p:cNvPr id="3" name="Text Placeholder 2">
            <a:extLst>
              <a:ext uri="{FF2B5EF4-FFF2-40B4-BE49-F238E27FC236}">
                <a16:creationId xmlns:a16="http://schemas.microsoft.com/office/drawing/2014/main" id="{0E505630-8F7C-4E27-ADA7-3719967E58D2}"/>
              </a:ext>
            </a:extLst>
          </p:cNvPr>
          <p:cNvSpPr>
            <a:spLocks noGrp="1"/>
          </p:cNvSpPr>
          <p:nvPr>
            <p:ph type="body" idx="1"/>
          </p:nvPr>
        </p:nvSpPr>
        <p:spPr>
          <a:xfrm>
            <a:off x="1473200" y="1703500"/>
            <a:ext cx="5435600" cy="4864400"/>
          </a:xfrm>
        </p:spPr>
        <p:txBody>
          <a:bodyPr/>
          <a:lstStyle/>
          <a:p>
            <a:r>
              <a:rPr lang="en-US" sz="2667" dirty="0">
                <a:solidFill>
                  <a:srgbClr val="292929"/>
                </a:solidFill>
                <a:latin typeface="Roboto" panose="020B0604020202020204" charset="0"/>
                <a:ea typeface="Roboto" panose="020B0604020202020204" charset="0"/>
              </a:rPr>
              <a:t>Input layer — initial data for the neural network.</a:t>
            </a:r>
          </a:p>
          <a:p>
            <a:r>
              <a:rPr lang="en-US" sz="2667" dirty="0">
                <a:solidFill>
                  <a:srgbClr val="292929"/>
                </a:solidFill>
                <a:latin typeface="Roboto" panose="020B0604020202020204" charset="0"/>
                <a:ea typeface="Roboto" panose="020B0604020202020204" charset="0"/>
              </a:rPr>
              <a:t>Hidden layers — intermediate layer between input and output layer and place where all the computation is done.</a:t>
            </a:r>
          </a:p>
          <a:p>
            <a:r>
              <a:rPr lang="en-US" sz="2667" dirty="0">
                <a:solidFill>
                  <a:srgbClr val="292929"/>
                </a:solidFill>
                <a:latin typeface="Roboto" panose="020B0604020202020204" charset="0"/>
                <a:ea typeface="Roboto" panose="020B0604020202020204" charset="0"/>
              </a:rPr>
              <a:t>Output layer — produce the result for given inputs.</a:t>
            </a:r>
          </a:p>
          <a:p>
            <a:endParaRPr lang="en-SG" sz="2667" dirty="0">
              <a:latin typeface="Roboto" panose="020B0604020202020204" charset="0"/>
              <a:ea typeface="Roboto" panose="020B0604020202020204" charset="0"/>
            </a:endParaRPr>
          </a:p>
        </p:txBody>
      </p:sp>
      <p:sp>
        <p:nvSpPr>
          <p:cNvPr id="4" name="Slide Number Placeholder 3">
            <a:extLst>
              <a:ext uri="{FF2B5EF4-FFF2-40B4-BE49-F238E27FC236}">
                <a16:creationId xmlns:a16="http://schemas.microsoft.com/office/drawing/2014/main" id="{6037FB09-F502-4387-9979-21C4FA95535A}"/>
              </a:ext>
            </a:extLst>
          </p:cNvPr>
          <p:cNvSpPr>
            <a:spLocks noGrp="1"/>
          </p:cNvSpPr>
          <p:nvPr>
            <p:ph type="sldNum" idx="12"/>
          </p:nvPr>
        </p:nvSpPr>
        <p:spPr/>
        <p:txBody>
          <a:bodyPr/>
          <a:lstStyle/>
          <a:p>
            <a:pPr algn="ctr"/>
            <a:fld id="{00000000-1234-1234-1234-123412341234}" type="slidenum">
              <a:rPr lang="en" smtClean="0"/>
              <a:pPr algn="ctr"/>
              <a:t>11</a:t>
            </a:fld>
            <a:endParaRPr lang="en"/>
          </a:p>
        </p:txBody>
      </p:sp>
      <p:pic>
        <p:nvPicPr>
          <p:cNvPr id="1026" name="Picture 2" descr="Image for post">
            <a:extLst>
              <a:ext uri="{FF2B5EF4-FFF2-40B4-BE49-F238E27FC236}">
                <a16:creationId xmlns:a16="http://schemas.microsoft.com/office/drawing/2014/main" id="{C5A60830-C382-4143-96D7-A53ED2666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960" y="2677026"/>
            <a:ext cx="4460664" cy="291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631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F810-D9C5-478B-9993-1001AA51730D}"/>
              </a:ext>
            </a:extLst>
          </p:cNvPr>
          <p:cNvSpPr>
            <a:spLocks noGrp="1"/>
          </p:cNvSpPr>
          <p:nvPr>
            <p:ph type="title"/>
          </p:nvPr>
        </p:nvSpPr>
        <p:spPr/>
        <p:txBody>
          <a:bodyPr/>
          <a:lstStyle/>
          <a:p>
            <a:r>
              <a:rPr lang="en-SG" dirty="0"/>
              <a:t>Components of a Neural Network</a:t>
            </a:r>
          </a:p>
        </p:txBody>
      </p:sp>
      <p:sp>
        <p:nvSpPr>
          <p:cNvPr id="3" name="Text Placeholder 2">
            <a:extLst>
              <a:ext uri="{FF2B5EF4-FFF2-40B4-BE49-F238E27FC236}">
                <a16:creationId xmlns:a16="http://schemas.microsoft.com/office/drawing/2014/main" id="{88B65798-E5D2-4B01-8A2B-0D308647C33C}"/>
              </a:ext>
            </a:extLst>
          </p:cNvPr>
          <p:cNvSpPr>
            <a:spLocks noGrp="1"/>
          </p:cNvSpPr>
          <p:nvPr>
            <p:ph type="body" idx="1"/>
          </p:nvPr>
        </p:nvSpPr>
        <p:spPr/>
        <p:txBody>
          <a:bodyPr/>
          <a:lstStyle/>
          <a:p>
            <a:pPr eaLnBrk="1" hangingPunct="1"/>
            <a:r>
              <a:rPr lang="en-US" altLang="en-US" sz="2667" dirty="0"/>
              <a:t>A neural network consists of many simple processing elements called </a:t>
            </a:r>
            <a:r>
              <a:rPr lang="en-US" altLang="en-US" sz="2667" dirty="0">
                <a:hlinkClick r:id="" action="ppaction://noaction">
                  <a:extLst>
                    <a:ext uri="{A12FA001-AC4F-418D-AE19-62706E023703}">
                      <ahyp:hlinkClr xmlns:ahyp="http://schemas.microsoft.com/office/drawing/2018/hyperlinkcolor" val="tx"/>
                    </a:ext>
                  </a:extLst>
                </a:hlinkClick>
              </a:rPr>
              <a:t>neurons, units, cells or nodes. </a:t>
            </a:r>
            <a:endParaRPr lang="en-US" altLang="en-US" sz="2667" dirty="0"/>
          </a:p>
          <a:p>
            <a:pPr eaLnBrk="1" hangingPunct="1">
              <a:buFontTx/>
              <a:buNone/>
            </a:pPr>
            <a:endParaRPr lang="en-US" altLang="en-US" sz="2667" dirty="0"/>
          </a:p>
          <a:p>
            <a:pPr eaLnBrk="1" hangingPunct="1"/>
            <a:r>
              <a:rPr lang="en-US" altLang="en-US" sz="2667" dirty="0"/>
              <a:t>Each neuron is connected to other neurons by means of directed communication links, each with </a:t>
            </a:r>
            <a:r>
              <a:rPr lang="en-US" altLang="en-US" sz="2667" dirty="0">
                <a:hlinkClick r:id="" action="ppaction://noaction">
                  <a:extLst>
                    <a:ext uri="{A12FA001-AC4F-418D-AE19-62706E023703}">
                      <ahyp:hlinkClr xmlns:ahyp="http://schemas.microsoft.com/office/drawing/2018/hyperlinkcolor" val="tx"/>
                    </a:ext>
                  </a:extLst>
                </a:hlinkClick>
              </a:rPr>
              <a:t>associated weight</a:t>
            </a:r>
            <a:r>
              <a:rPr lang="en-US" altLang="en-US" sz="2667" dirty="0"/>
              <a:t>. </a:t>
            </a:r>
          </a:p>
          <a:p>
            <a:pPr eaLnBrk="1" hangingPunct="1">
              <a:buFontTx/>
              <a:buNone/>
            </a:pPr>
            <a:endParaRPr lang="en-US" altLang="en-US" sz="2667" dirty="0"/>
          </a:p>
          <a:p>
            <a:pPr eaLnBrk="1" hangingPunct="1"/>
            <a:r>
              <a:rPr lang="en-US" altLang="en-US" sz="2667" dirty="0"/>
              <a:t>The weight represent information being used by the net to solve a problem. </a:t>
            </a:r>
          </a:p>
          <a:p>
            <a:endParaRPr lang="en-SG" sz="2667" dirty="0"/>
          </a:p>
        </p:txBody>
      </p:sp>
      <p:sp>
        <p:nvSpPr>
          <p:cNvPr id="4" name="Slide Number Placeholder 3">
            <a:extLst>
              <a:ext uri="{FF2B5EF4-FFF2-40B4-BE49-F238E27FC236}">
                <a16:creationId xmlns:a16="http://schemas.microsoft.com/office/drawing/2014/main" id="{5598CA02-90EE-493B-86B5-34CE88FD96BC}"/>
              </a:ext>
            </a:extLst>
          </p:cNvPr>
          <p:cNvSpPr>
            <a:spLocks noGrp="1"/>
          </p:cNvSpPr>
          <p:nvPr>
            <p:ph type="sldNum" idx="12"/>
          </p:nvPr>
        </p:nvSpPr>
        <p:spPr/>
        <p:txBody>
          <a:bodyPr/>
          <a:lstStyle/>
          <a:p>
            <a:pPr algn="ctr"/>
            <a:fld id="{00000000-1234-1234-1234-123412341234}" type="slidenum">
              <a:rPr lang="en" smtClean="0"/>
              <a:pPr algn="ctr"/>
              <a:t>12</a:t>
            </a:fld>
            <a:endParaRPr lang="en"/>
          </a:p>
        </p:txBody>
      </p:sp>
    </p:spTree>
    <p:extLst>
      <p:ext uri="{BB962C8B-B14F-4D97-AF65-F5344CB8AC3E}">
        <p14:creationId xmlns:p14="http://schemas.microsoft.com/office/powerpoint/2010/main" val="2905470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CF810-D9C5-478B-9993-1001AA51730D}"/>
              </a:ext>
            </a:extLst>
          </p:cNvPr>
          <p:cNvSpPr>
            <a:spLocks noGrp="1"/>
          </p:cNvSpPr>
          <p:nvPr>
            <p:ph type="title"/>
          </p:nvPr>
        </p:nvSpPr>
        <p:spPr/>
        <p:txBody>
          <a:bodyPr/>
          <a:lstStyle/>
          <a:p>
            <a:r>
              <a:rPr lang="en-SG" dirty="0"/>
              <a:t>Components of a Neural Network</a:t>
            </a:r>
          </a:p>
        </p:txBody>
      </p:sp>
      <p:sp>
        <p:nvSpPr>
          <p:cNvPr id="3" name="Text Placeholder 2">
            <a:extLst>
              <a:ext uri="{FF2B5EF4-FFF2-40B4-BE49-F238E27FC236}">
                <a16:creationId xmlns:a16="http://schemas.microsoft.com/office/drawing/2014/main" id="{88B65798-E5D2-4B01-8A2B-0D308647C33C}"/>
              </a:ext>
            </a:extLst>
          </p:cNvPr>
          <p:cNvSpPr>
            <a:spLocks noGrp="1"/>
          </p:cNvSpPr>
          <p:nvPr>
            <p:ph type="body" idx="1"/>
          </p:nvPr>
        </p:nvSpPr>
        <p:spPr/>
        <p:txBody>
          <a:bodyPr/>
          <a:lstStyle/>
          <a:p>
            <a:pPr eaLnBrk="1" hangingPunct="1">
              <a:lnSpc>
                <a:spcPct val="90000"/>
              </a:lnSpc>
            </a:pPr>
            <a:r>
              <a:rPr lang="en-US" altLang="en-US" sz="2667" dirty="0"/>
              <a:t>Each neuron has an internal state, called its </a:t>
            </a:r>
            <a:r>
              <a:rPr lang="en-US" altLang="en-US" sz="2667" dirty="0">
                <a:hlinkClick r:id="" action="ppaction://noaction">
                  <a:extLst>
                    <a:ext uri="{A12FA001-AC4F-418D-AE19-62706E023703}">
                      <ahyp:hlinkClr xmlns:ahyp="http://schemas.microsoft.com/office/drawing/2018/hyperlinkcolor" val="tx"/>
                    </a:ext>
                  </a:extLst>
                </a:hlinkClick>
              </a:rPr>
              <a:t>activation</a:t>
            </a:r>
            <a:r>
              <a:rPr lang="en-US" altLang="en-US" sz="2667" dirty="0"/>
              <a:t>, which is a function of the inputs it has received. Typically, a neuron sends its activation as a signal to several other neurons.</a:t>
            </a:r>
          </a:p>
          <a:p>
            <a:pPr eaLnBrk="1" hangingPunct="1">
              <a:lnSpc>
                <a:spcPct val="90000"/>
              </a:lnSpc>
              <a:buFontTx/>
              <a:buNone/>
            </a:pPr>
            <a:endParaRPr lang="en-US" altLang="en-US" sz="2667" dirty="0"/>
          </a:p>
          <a:p>
            <a:pPr eaLnBrk="1" hangingPunct="1">
              <a:lnSpc>
                <a:spcPct val="90000"/>
              </a:lnSpc>
            </a:pPr>
            <a:r>
              <a:rPr lang="en-US" altLang="en-US" sz="2667" dirty="0"/>
              <a:t>It is important to note that a neuron can send only one signal at a time, although that signal is broadcast to several other neurons.</a:t>
            </a:r>
          </a:p>
          <a:p>
            <a:endParaRPr lang="en-SG" sz="2667" dirty="0"/>
          </a:p>
        </p:txBody>
      </p:sp>
      <p:sp>
        <p:nvSpPr>
          <p:cNvPr id="4" name="Slide Number Placeholder 3">
            <a:extLst>
              <a:ext uri="{FF2B5EF4-FFF2-40B4-BE49-F238E27FC236}">
                <a16:creationId xmlns:a16="http://schemas.microsoft.com/office/drawing/2014/main" id="{5598CA02-90EE-493B-86B5-34CE88FD96BC}"/>
              </a:ext>
            </a:extLst>
          </p:cNvPr>
          <p:cNvSpPr>
            <a:spLocks noGrp="1"/>
          </p:cNvSpPr>
          <p:nvPr>
            <p:ph type="sldNum" idx="12"/>
          </p:nvPr>
        </p:nvSpPr>
        <p:spPr/>
        <p:txBody>
          <a:bodyPr/>
          <a:lstStyle/>
          <a:p>
            <a:pPr algn="ctr"/>
            <a:fld id="{00000000-1234-1234-1234-123412341234}" type="slidenum">
              <a:rPr lang="en" smtClean="0"/>
              <a:pPr algn="ctr"/>
              <a:t>13</a:t>
            </a:fld>
            <a:endParaRPr lang="en"/>
          </a:p>
        </p:txBody>
      </p:sp>
    </p:spTree>
    <p:extLst>
      <p:ext uri="{BB962C8B-B14F-4D97-AF65-F5344CB8AC3E}">
        <p14:creationId xmlns:p14="http://schemas.microsoft.com/office/powerpoint/2010/main" val="3805403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19B25F6-D845-46F3-BA69-3D48CEF7E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FAC0226-4651-4BF7-AA72-6DB611F80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624" y="901769"/>
            <a:ext cx="4970256" cy="38553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8CCAA36-1E98-45B0-AAF9-D8807BA8E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9" name="Freeform: Shape 28">
            <a:extLst>
              <a:ext uri="{FF2B5EF4-FFF2-40B4-BE49-F238E27FC236}">
                <a16:creationId xmlns:a16="http://schemas.microsoft.com/office/drawing/2014/main" id="{783F456C-8972-439A-90A4-D7C52FA3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1" name="Freeform: Shape 30">
            <a:extLst>
              <a:ext uri="{FF2B5EF4-FFF2-40B4-BE49-F238E27FC236}">
                <a16:creationId xmlns:a16="http://schemas.microsoft.com/office/drawing/2014/main" id="{0390AF2C-728C-4687-B7A2-3F9C788EC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9689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3" name="Freeform: Shape 32">
            <a:extLst>
              <a:ext uri="{FF2B5EF4-FFF2-40B4-BE49-F238E27FC236}">
                <a16:creationId xmlns:a16="http://schemas.microsoft.com/office/drawing/2014/main" id="{D1C510C0-DED1-4708-AA14-355E5AFF1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66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5" name="Rectangle 34">
            <a:extLst>
              <a:ext uri="{FF2B5EF4-FFF2-40B4-BE49-F238E27FC236}">
                <a16:creationId xmlns:a16="http://schemas.microsoft.com/office/drawing/2014/main" id="{558C4F41-C97D-4755-8F7C-8C0A8E182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9229" y="798986"/>
            <a:ext cx="4970256" cy="385539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68CC5-40B1-613B-750C-C42A3C91F4A5}"/>
              </a:ext>
            </a:extLst>
          </p:cNvPr>
          <p:cNvSpPr>
            <a:spLocks noGrp="1"/>
          </p:cNvSpPr>
          <p:nvPr>
            <p:ph type="title"/>
          </p:nvPr>
        </p:nvSpPr>
        <p:spPr>
          <a:xfrm>
            <a:off x="2006003" y="1018596"/>
            <a:ext cx="4184101" cy="2577893"/>
          </a:xfrm>
        </p:spPr>
        <p:txBody>
          <a:bodyPr vert="horz" lIns="91440" tIns="45720" rIns="91440" bIns="45720" rtlCol="0" anchor="b">
            <a:normAutofit/>
          </a:bodyPr>
          <a:lstStyle/>
          <a:p>
            <a:pPr algn="ctr"/>
            <a:r>
              <a:rPr lang="en-US" sz="5000" b="1" kern="1200" dirty="0">
                <a:solidFill>
                  <a:schemeClr val="bg1"/>
                </a:solidFill>
                <a:latin typeface="+mj-lt"/>
                <a:ea typeface="+mj-ea"/>
                <a:cs typeface="+mj-cs"/>
              </a:rPr>
              <a:t>How does a Neural Network learn?</a:t>
            </a:r>
          </a:p>
        </p:txBody>
      </p:sp>
      <p:sp>
        <p:nvSpPr>
          <p:cNvPr id="37" name="Oval 36">
            <a:extLst>
              <a:ext uri="{FF2B5EF4-FFF2-40B4-BE49-F238E27FC236}">
                <a16:creationId xmlns:a16="http://schemas.microsoft.com/office/drawing/2014/main" id="{A232F408-BBCD-48EE-ABF6-95201EF72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302D5D2F-11CF-47F1-B542-8ED3199DC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115" y="3453761"/>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0">
            <a:extLst>
              <a:ext uri="{FF2B5EF4-FFF2-40B4-BE49-F238E27FC236}">
                <a16:creationId xmlns:a16="http://schemas.microsoft.com/office/drawing/2014/main" id="{79109165-7872-4D8A-A545-F48B3AF1D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Freeform: Shape 42">
            <a:extLst>
              <a:ext uri="{FF2B5EF4-FFF2-40B4-BE49-F238E27FC236}">
                <a16:creationId xmlns:a16="http://schemas.microsoft.com/office/drawing/2014/main" id="{5438E66D-E34C-48D4-9F9D-021EBD568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3019" y="4738591"/>
            <a:ext cx="2208981" cy="211940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5" name="Graphic 185">
            <a:extLst>
              <a:ext uri="{FF2B5EF4-FFF2-40B4-BE49-F238E27FC236}">
                <a16:creationId xmlns:a16="http://schemas.microsoft.com/office/drawing/2014/main" id="{1BC9510C-172B-4086-A60F-7AF0FBF22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43487" y="5662437"/>
            <a:ext cx="1054466" cy="469689"/>
            <a:chOff x="9841624" y="4115729"/>
            <a:chExt cx="602169" cy="268223"/>
          </a:xfrm>
          <a:solidFill>
            <a:schemeClr val="bg1"/>
          </a:solidFill>
        </p:grpSpPr>
        <p:sp>
          <p:nvSpPr>
            <p:cNvPr id="46" name="Freeform: Shape 45">
              <a:extLst>
                <a:ext uri="{FF2B5EF4-FFF2-40B4-BE49-F238E27FC236}">
                  <a16:creationId xmlns:a16="http://schemas.microsoft.com/office/drawing/2014/main" id="{C688A7FC-74D4-4003-9F5C-8C0A3F661F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443884A-0473-4494-95AC-A74292738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A5C72FE-7FB1-4DA7-8CF8-45CA6AFB5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8A05A27-4E41-41AB-BB9E-977863EF72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412BF9D-EAB2-42D7-B657-42D5D101B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6" name="Graphic 5" descr="Brain">
            <a:extLst>
              <a:ext uri="{FF2B5EF4-FFF2-40B4-BE49-F238E27FC236}">
                <a16:creationId xmlns:a16="http://schemas.microsoft.com/office/drawing/2014/main" id="{26CC8557-5A98-7243-B142-DF3AEF8F4C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2615" y="2580962"/>
            <a:ext cx="3217333" cy="3217333"/>
          </a:xfrm>
          <a:prstGeom prst="rect">
            <a:avLst/>
          </a:prstGeom>
        </p:spPr>
      </p:pic>
      <p:sp>
        <p:nvSpPr>
          <p:cNvPr id="52" name="Graphic 212">
            <a:extLst>
              <a:ext uri="{FF2B5EF4-FFF2-40B4-BE49-F238E27FC236}">
                <a16:creationId xmlns:a16="http://schemas.microsoft.com/office/drawing/2014/main" id="{FEFCF180-A212-449F-8D07-5EC94B28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4" name="Graphic 212">
            <a:extLst>
              <a:ext uri="{FF2B5EF4-FFF2-40B4-BE49-F238E27FC236}">
                <a16:creationId xmlns:a16="http://schemas.microsoft.com/office/drawing/2014/main" id="{1400E1BC-11DC-49A0-856F-992F20EB4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2063" y="2262962"/>
            <a:ext cx="622472" cy="62247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2683933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CA69A-6FC1-4F00-9C59-922C75321723}"/>
              </a:ext>
            </a:extLst>
          </p:cNvPr>
          <p:cNvSpPr>
            <a:spLocks noGrp="1"/>
          </p:cNvSpPr>
          <p:nvPr>
            <p:ph type="body" idx="1"/>
          </p:nvPr>
        </p:nvSpPr>
        <p:spPr/>
        <p:txBody>
          <a:bodyPr/>
          <a:lstStyle/>
          <a:p>
            <a:pPr marL="50799" indent="0">
              <a:buNone/>
            </a:pPr>
            <a:r>
              <a:rPr lang="en-US" sz="2667" dirty="0">
                <a:solidFill>
                  <a:srgbClr val="292929"/>
                </a:solidFill>
                <a:latin typeface="Roboto" panose="020B0604020202020204" charset="0"/>
                <a:ea typeface="Roboto" panose="020B0604020202020204" charset="0"/>
              </a:rPr>
              <a:t>STEP 1:</a:t>
            </a:r>
          </a:p>
          <a:p>
            <a:r>
              <a:rPr lang="en-US" sz="2667" dirty="0">
                <a:solidFill>
                  <a:srgbClr val="292929"/>
                </a:solidFill>
                <a:latin typeface="Roboto" panose="020B0604020202020204" charset="0"/>
                <a:ea typeface="Roboto" panose="020B0604020202020204" charset="0"/>
              </a:rPr>
              <a:t>When an input is given to the neural network, it returns an output. On the first try, it can’t get the right output by its own (except with luck) and that is why, during the learning phase, every inputs come with its label, explaining what output the neural network should have guessed. </a:t>
            </a:r>
            <a:endParaRPr lang="en-SG" sz="2667" dirty="0">
              <a:latin typeface="Roboto" panose="020B0604020202020204" charset="0"/>
              <a:ea typeface="Roboto" panose="020B0604020202020204" charset="0"/>
            </a:endParaRPr>
          </a:p>
        </p:txBody>
      </p:sp>
      <p:sp>
        <p:nvSpPr>
          <p:cNvPr id="4" name="Slide Number Placeholder 3">
            <a:extLst>
              <a:ext uri="{FF2B5EF4-FFF2-40B4-BE49-F238E27FC236}">
                <a16:creationId xmlns:a16="http://schemas.microsoft.com/office/drawing/2014/main" id="{2C755A94-EC64-4A7A-BF89-CE7E4F36F51B}"/>
              </a:ext>
            </a:extLst>
          </p:cNvPr>
          <p:cNvSpPr>
            <a:spLocks noGrp="1"/>
          </p:cNvSpPr>
          <p:nvPr>
            <p:ph type="sldNum" idx="12"/>
          </p:nvPr>
        </p:nvSpPr>
        <p:spPr/>
        <p:txBody>
          <a:bodyPr/>
          <a:lstStyle/>
          <a:p>
            <a:pPr algn="ctr"/>
            <a:fld id="{00000000-1234-1234-1234-123412341234}" type="slidenum">
              <a:rPr lang="en" smtClean="0"/>
              <a:pPr algn="ctr"/>
              <a:t>15</a:t>
            </a:fld>
            <a:endParaRPr lang="en"/>
          </a:p>
        </p:txBody>
      </p:sp>
    </p:spTree>
    <p:extLst>
      <p:ext uri="{BB962C8B-B14F-4D97-AF65-F5344CB8AC3E}">
        <p14:creationId xmlns:p14="http://schemas.microsoft.com/office/powerpoint/2010/main" val="3476170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CA69A-6FC1-4F00-9C59-922C75321723}"/>
              </a:ext>
            </a:extLst>
          </p:cNvPr>
          <p:cNvSpPr>
            <a:spLocks noGrp="1"/>
          </p:cNvSpPr>
          <p:nvPr>
            <p:ph type="body" idx="1"/>
          </p:nvPr>
        </p:nvSpPr>
        <p:spPr/>
        <p:txBody>
          <a:bodyPr/>
          <a:lstStyle/>
          <a:p>
            <a:pPr marL="50799" indent="0">
              <a:buNone/>
            </a:pPr>
            <a:r>
              <a:rPr lang="en-US" sz="2667" dirty="0">
                <a:solidFill>
                  <a:srgbClr val="292929"/>
                </a:solidFill>
                <a:latin typeface="Roboto" panose="020B0604020202020204" charset="0"/>
                <a:ea typeface="Roboto" panose="020B0604020202020204" charset="0"/>
              </a:rPr>
              <a:t>STEP 2:</a:t>
            </a:r>
          </a:p>
          <a:p>
            <a:r>
              <a:rPr lang="en-US" sz="2667" dirty="0">
                <a:solidFill>
                  <a:srgbClr val="292929"/>
                </a:solidFill>
                <a:latin typeface="Roboto" panose="020B0604020202020204" charset="0"/>
                <a:ea typeface="Roboto" panose="020B0604020202020204" charset="0"/>
              </a:rPr>
              <a:t>If the choice is the good one, actual parameters are kept, and the next input is given. However, if the obtained output doesn’t match the label, weights are changed. Those are the only variables that can be changed during the learning phase.</a:t>
            </a:r>
            <a:endParaRPr lang="en-SG" sz="4800" dirty="0">
              <a:latin typeface="Roboto" panose="020B0604020202020204" charset="0"/>
              <a:ea typeface="Roboto" panose="020B0604020202020204" charset="0"/>
            </a:endParaRPr>
          </a:p>
        </p:txBody>
      </p:sp>
      <p:sp>
        <p:nvSpPr>
          <p:cNvPr id="4" name="Slide Number Placeholder 3">
            <a:extLst>
              <a:ext uri="{FF2B5EF4-FFF2-40B4-BE49-F238E27FC236}">
                <a16:creationId xmlns:a16="http://schemas.microsoft.com/office/drawing/2014/main" id="{2C755A94-EC64-4A7A-BF89-CE7E4F36F51B}"/>
              </a:ext>
            </a:extLst>
          </p:cNvPr>
          <p:cNvSpPr>
            <a:spLocks noGrp="1"/>
          </p:cNvSpPr>
          <p:nvPr>
            <p:ph type="sldNum" idx="12"/>
          </p:nvPr>
        </p:nvSpPr>
        <p:spPr/>
        <p:txBody>
          <a:bodyPr/>
          <a:lstStyle/>
          <a:p>
            <a:pPr algn="ctr"/>
            <a:fld id="{00000000-1234-1234-1234-123412341234}" type="slidenum">
              <a:rPr lang="en" smtClean="0"/>
              <a:pPr algn="ctr"/>
              <a:t>16</a:t>
            </a:fld>
            <a:endParaRPr lang="en"/>
          </a:p>
        </p:txBody>
      </p:sp>
    </p:spTree>
    <p:extLst>
      <p:ext uri="{BB962C8B-B14F-4D97-AF65-F5344CB8AC3E}">
        <p14:creationId xmlns:p14="http://schemas.microsoft.com/office/powerpoint/2010/main" val="301418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0CA69A-6FC1-4F00-9C59-922C75321723}"/>
              </a:ext>
            </a:extLst>
          </p:cNvPr>
          <p:cNvSpPr>
            <a:spLocks noGrp="1"/>
          </p:cNvSpPr>
          <p:nvPr>
            <p:ph type="body" idx="1"/>
          </p:nvPr>
        </p:nvSpPr>
        <p:spPr/>
        <p:txBody>
          <a:bodyPr/>
          <a:lstStyle/>
          <a:p>
            <a:pPr marL="50799" indent="0">
              <a:buNone/>
            </a:pPr>
            <a:r>
              <a:rPr lang="en-US" sz="2667" dirty="0">
                <a:solidFill>
                  <a:srgbClr val="292929"/>
                </a:solidFill>
                <a:latin typeface="Roboto" panose="020B0604020202020204" charset="0"/>
                <a:ea typeface="Roboto" panose="020B0604020202020204" charset="0"/>
              </a:rPr>
              <a:t>STEP 3:</a:t>
            </a:r>
          </a:p>
          <a:p>
            <a:r>
              <a:rPr lang="en-US" sz="2667" dirty="0">
                <a:solidFill>
                  <a:srgbClr val="292929"/>
                </a:solidFill>
                <a:latin typeface="Roboto" panose="020B0604020202020204" charset="0"/>
                <a:ea typeface="Roboto" panose="020B0604020202020204" charset="0"/>
              </a:rPr>
              <a:t>To determine which weight is better to modify, a particular process, called “backpropagation” is done. </a:t>
            </a:r>
          </a:p>
          <a:p>
            <a:r>
              <a:rPr lang="en-US" sz="2667" dirty="0">
                <a:solidFill>
                  <a:srgbClr val="292929"/>
                </a:solidFill>
                <a:latin typeface="Roboto" panose="020B0604020202020204" charset="0"/>
                <a:ea typeface="Roboto" panose="020B0604020202020204" charset="0"/>
              </a:rPr>
              <a:t>It consists of going back on the neural network and inspect every connection to check how the output would behave according to a change on the weight.</a:t>
            </a:r>
            <a:endParaRPr lang="en-SG" sz="2667" dirty="0">
              <a:latin typeface="Roboto" panose="020B0604020202020204" charset="0"/>
              <a:ea typeface="Roboto" panose="020B0604020202020204" charset="0"/>
            </a:endParaRPr>
          </a:p>
        </p:txBody>
      </p:sp>
      <p:sp>
        <p:nvSpPr>
          <p:cNvPr id="4" name="Slide Number Placeholder 3">
            <a:extLst>
              <a:ext uri="{FF2B5EF4-FFF2-40B4-BE49-F238E27FC236}">
                <a16:creationId xmlns:a16="http://schemas.microsoft.com/office/drawing/2014/main" id="{2C755A94-EC64-4A7A-BF89-CE7E4F36F51B}"/>
              </a:ext>
            </a:extLst>
          </p:cNvPr>
          <p:cNvSpPr>
            <a:spLocks noGrp="1"/>
          </p:cNvSpPr>
          <p:nvPr>
            <p:ph type="sldNum" idx="12"/>
          </p:nvPr>
        </p:nvSpPr>
        <p:spPr/>
        <p:txBody>
          <a:bodyPr/>
          <a:lstStyle/>
          <a:p>
            <a:pPr algn="ctr"/>
            <a:fld id="{00000000-1234-1234-1234-123412341234}" type="slidenum">
              <a:rPr lang="en" smtClean="0"/>
              <a:pPr algn="ctr"/>
              <a:t>17</a:t>
            </a:fld>
            <a:endParaRPr lang="en"/>
          </a:p>
        </p:txBody>
      </p:sp>
    </p:spTree>
    <p:extLst>
      <p:ext uri="{BB962C8B-B14F-4D97-AF65-F5344CB8AC3E}">
        <p14:creationId xmlns:p14="http://schemas.microsoft.com/office/powerpoint/2010/main" val="3478993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57E18-B44A-4131-A7A3-61776BD16E15}"/>
              </a:ext>
            </a:extLst>
          </p:cNvPr>
          <p:cNvSpPr>
            <a:spLocks noGrp="1"/>
          </p:cNvSpPr>
          <p:nvPr>
            <p:ph type="sldNum" idx="12"/>
          </p:nvPr>
        </p:nvSpPr>
        <p:spPr/>
        <p:txBody>
          <a:bodyPr/>
          <a:lstStyle/>
          <a:p>
            <a:pPr algn="ctr"/>
            <a:fld id="{00000000-1234-1234-1234-123412341234}" type="slidenum">
              <a:rPr lang="en" smtClean="0"/>
              <a:pPr algn="ctr"/>
              <a:t>18</a:t>
            </a:fld>
            <a:endParaRPr lang="en"/>
          </a:p>
        </p:txBody>
      </p:sp>
      <p:pic>
        <p:nvPicPr>
          <p:cNvPr id="5122" name="Picture 2" descr="Animated Explanation of Feed Forward Neural Network Architecture | MLK -  Machine Learning Knowledge">
            <a:extLst>
              <a:ext uri="{FF2B5EF4-FFF2-40B4-BE49-F238E27FC236}">
                <a16:creationId xmlns:a16="http://schemas.microsoft.com/office/drawing/2014/main" id="{47E87EBF-2510-44CD-86CF-B4D0EFDC30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00401"/>
            <a:ext cx="62484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85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3C9E-05CA-434D-971F-453BBF94AEF9}"/>
              </a:ext>
            </a:extLst>
          </p:cNvPr>
          <p:cNvSpPr>
            <a:spLocks noGrp="1"/>
          </p:cNvSpPr>
          <p:nvPr>
            <p:ph type="title"/>
          </p:nvPr>
        </p:nvSpPr>
        <p:spPr/>
        <p:txBody>
          <a:bodyPr/>
          <a:lstStyle/>
          <a:p>
            <a:r>
              <a:rPr lang="en-SG" dirty="0"/>
              <a:t>Visualizing the neural network</a:t>
            </a:r>
          </a:p>
        </p:txBody>
      </p:sp>
      <p:sp>
        <p:nvSpPr>
          <p:cNvPr id="4" name="Slide Number Placeholder 3">
            <a:extLst>
              <a:ext uri="{FF2B5EF4-FFF2-40B4-BE49-F238E27FC236}">
                <a16:creationId xmlns:a16="http://schemas.microsoft.com/office/drawing/2014/main" id="{F5BBB39D-43C1-4825-A040-11DB403C7EF5}"/>
              </a:ext>
            </a:extLst>
          </p:cNvPr>
          <p:cNvSpPr>
            <a:spLocks noGrp="1"/>
          </p:cNvSpPr>
          <p:nvPr>
            <p:ph type="sldNum" idx="12"/>
          </p:nvPr>
        </p:nvSpPr>
        <p:spPr/>
        <p:txBody>
          <a:bodyPr/>
          <a:lstStyle/>
          <a:p>
            <a:pPr algn="ctr"/>
            <a:fld id="{00000000-1234-1234-1234-123412341234}" type="slidenum">
              <a:rPr lang="en" smtClean="0"/>
              <a:pPr algn="ctr"/>
              <a:t>19</a:t>
            </a:fld>
            <a:endParaRPr lang="en"/>
          </a:p>
        </p:txBody>
      </p:sp>
      <p:pic>
        <p:nvPicPr>
          <p:cNvPr id="7170" name="Picture 2">
            <a:extLst>
              <a:ext uri="{FF2B5EF4-FFF2-40B4-BE49-F238E27FC236}">
                <a16:creationId xmlns:a16="http://schemas.microsoft.com/office/drawing/2014/main" id="{17A9EB53-E803-452E-847F-AF7B102B679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15540" y="1494435"/>
            <a:ext cx="7360920" cy="4505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2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CD0B4-514E-BB57-813E-F5294898A250}"/>
              </a:ext>
            </a:extLst>
          </p:cNvPr>
          <p:cNvSpPr>
            <a:spLocks noGrp="1"/>
          </p:cNvSpPr>
          <p:nvPr>
            <p:ph type="title"/>
          </p:nvPr>
        </p:nvSpPr>
        <p:spPr>
          <a:xfrm>
            <a:off x="630936" y="640080"/>
            <a:ext cx="4818888" cy="1481328"/>
          </a:xfrm>
        </p:spPr>
        <p:txBody>
          <a:bodyPr anchor="b">
            <a:normAutofit/>
          </a:bodyPr>
          <a:lstStyle/>
          <a:p>
            <a:r>
              <a:rPr lang="en-US" sz="5000"/>
              <a:t>What is Deep Learning</a:t>
            </a:r>
            <a:endParaRPr lang="en-IN" sz="5000"/>
          </a:p>
        </p:txBody>
      </p:sp>
      <p:sp>
        <p:nvSpPr>
          <p:cNvPr id="104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24509C-DC43-EF2F-8585-5F8FF0D41741}"/>
              </a:ext>
            </a:extLst>
          </p:cNvPr>
          <p:cNvSpPr>
            <a:spLocks noGrp="1"/>
          </p:cNvSpPr>
          <p:nvPr>
            <p:ph idx="1"/>
          </p:nvPr>
        </p:nvSpPr>
        <p:spPr>
          <a:xfrm>
            <a:off x="630936" y="2660904"/>
            <a:ext cx="4818888" cy="3547872"/>
          </a:xfrm>
        </p:spPr>
        <p:txBody>
          <a:bodyPr anchor="t">
            <a:normAutofit/>
          </a:bodyPr>
          <a:lstStyle/>
          <a:p>
            <a:pPr marL="0" indent="0">
              <a:buNone/>
            </a:pPr>
            <a:r>
              <a:rPr lang="en-US" b="0" i="0" dirty="0">
                <a:effectLst/>
                <a:latin typeface="Söhne"/>
              </a:rPr>
              <a:t>Deep learning is a subset of machine learning, and the primary difference lies in the complexity of the models and the way they learn from data.</a:t>
            </a:r>
            <a:endParaRPr lang="en-IN" dirty="0"/>
          </a:p>
        </p:txBody>
      </p:sp>
      <p:pic>
        <p:nvPicPr>
          <p:cNvPr id="1026" name="Picture 2" descr="A diagram of a machine learning with Crust in the background&#10;&#10;Description automatically generated">
            <a:extLst>
              <a:ext uri="{FF2B5EF4-FFF2-40B4-BE49-F238E27FC236}">
                <a16:creationId xmlns:a16="http://schemas.microsoft.com/office/drawing/2014/main" id="{443634AB-CBC7-32CE-AFB5-AF4A7C88737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613892"/>
            <a:ext cx="5458968" cy="363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92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2AA62-98F2-B494-B776-F5A3DBBB5E7C}"/>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400" kern="1200">
                <a:solidFill>
                  <a:schemeClr val="bg1"/>
                </a:solidFill>
                <a:latin typeface="+mj-lt"/>
                <a:ea typeface="+mj-ea"/>
                <a:cs typeface="+mj-cs"/>
              </a:rPr>
              <a:t>Let’s understand with a simple example</a:t>
            </a: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78765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57EDD-F4DA-2F6B-BE53-6E345ECE2594}"/>
              </a:ext>
            </a:extLst>
          </p:cNvPr>
          <p:cNvSpPr>
            <a:spLocks noGrp="1"/>
          </p:cNvSpPr>
          <p:nvPr>
            <p:ph type="title"/>
          </p:nvPr>
        </p:nvSpPr>
        <p:spPr>
          <a:xfrm>
            <a:off x="6803409" y="762001"/>
            <a:ext cx="4156512" cy="1708244"/>
          </a:xfrm>
        </p:spPr>
        <p:txBody>
          <a:bodyPr anchor="ctr">
            <a:normAutofit/>
          </a:bodyPr>
          <a:lstStyle/>
          <a:p>
            <a:r>
              <a:rPr lang="en-US" b="1" dirty="0"/>
              <a:t>Predict the image is of a tiger or not</a:t>
            </a:r>
            <a:endParaRPr lang="en-IN" b="1" dirty="0"/>
          </a:p>
        </p:txBody>
      </p:sp>
      <p:pic>
        <p:nvPicPr>
          <p:cNvPr id="5" name="Picture 4" descr="Tiger head on a black background">
            <a:extLst>
              <a:ext uri="{FF2B5EF4-FFF2-40B4-BE49-F238E27FC236}">
                <a16:creationId xmlns:a16="http://schemas.microsoft.com/office/drawing/2014/main" id="{F255B9BA-F622-3531-CF34-32F95A7AF19B}"/>
              </a:ext>
            </a:extLst>
          </p:cNvPr>
          <p:cNvPicPr>
            <a:picLocks noChangeAspect="1"/>
          </p:cNvPicPr>
          <p:nvPr/>
        </p:nvPicPr>
        <p:blipFill rotWithShape="1">
          <a:blip r:embed="rId2"/>
          <a:srcRect l="40667" r="-2" b="-2"/>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EC8BD019-6352-5537-56A4-ED0D63040FE9}"/>
              </a:ext>
            </a:extLst>
          </p:cNvPr>
          <p:cNvSpPr>
            <a:spLocks noGrp="1"/>
          </p:cNvSpPr>
          <p:nvPr>
            <p:ph idx="1"/>
          </p:nvPr>
        </p:nvSpPr>
        <p:spPr>
          <a:xfrm>
            <a:off x="6803409" y="2470245"/>
            <a:ext cx="4156512" cy="3769835"/>
          </a:xfrm>
        </p:spPr>
        <p:txBody>
          <a:bodyPr anchor="ctr">
            <a:normAutofit/>
          </a:bodyPr>
          <a:lstStyle/>
          <a:p>
            <a:pPr marL="0" indent="0">
              <a:buNone/>
            </a:pPr>
            <a:r>
              <a:rPr lang="en-US" dirty="0"/>
              <a:t>There is a group of 10 people (Person A to Person J) who want to make a model which predicts that a particular image is of a tiger or not </a:t>
            </a:r>
          </a:p>
          <a:p>
            <a:endParaRPr lang="en-IN" dirty="0"/>
          </a:p>
        </p:txBody>
      </p:sp>
    </p:spTree>
    <p:extLst>
      <p:ext uri="{BB962C8B-B14F-4D97-AF65-F5344CB8AC3E}">
        <p14:creationId xmlns:p14="http://schemas.microsoft.com/office/powerpoint/2010/main" val="355125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AF06E-FEE6-DB02-ADFD-B059B6036648}"/>
              </a:ext>
            </a:extLst>
          </p:cNvPr>
          <p:cNvSpPr>
            <a:spLocks noGrp="1"/>
          </p:cNvSpPr>
          <p:nvPr>
            <p:ph type="title"/>
          </p:nvPr>
        </p:nvSpPr>
        <p:spPr>
          <a:xfrm>
            <a:off x="8016084" y="547712"/>
            <a:ext cx="3337715" cy="5577367"/>
          </a:xfrm>
        </p:spPr>
        <p:txBody>
          <a:bodyPr>
            <a:normAutofit/>
          </a:bodyPr>
          <a:lstStyle/>
          <a:p>
            <a:r>
              <a:rPr lang="en-US" sz="5200" b="1"/>
              <a:t>Task distribution</a:t>
            </a:r>
            <a:endParaRPr lang="en-IN" sz="5200" b="1"/>
          </a:p>
        </p:txBody>
      </p:sp>
      <p:graphicFrame>
        <p:nvGraphicFramePr>
          <p:cNvPr id="14" name="Content Placeholder 2">
            <a:extLst>
              <a:ext uri="{FF2B5EF4-FFF2-40B4-BE49-F238E27FC236}">
                <a16:creationId xmlns:a16="http://schemas.microsoft.com/office/drawing/2014/main" id="{DDC486C0-FD42-9D9A-C9DB-D2AE78A1B737}"/>
              </a:ext>
            </a:extLst>
          </p:cNvPr>
          <p:cNvGraphicFramePr>
            <a:graphicFrameLocks noGrp="1"/>
          </p:cNvGraphicFramePr>
          <p:nvPr>
            <p:ph idx="1"/>
            <p:extLst>
              <p:ext uri="{D42A27DB-BD31-4B8C-83A1-F6EECF244321}">
                <p14:modId xmlns:p14="http://schemas.microsoft.com/office/powerpoint/2010/main" val="4247858454"/>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093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6" name="Group 1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B802289-53D6-5EBC-7293-CA47F1974AE8}"/>
              </a:ext>
            </a:extLst>
          </p:cNvPr>
          <p:cNvSpPr>
            <a:spLocks noGrp="1"/>
          </p:cNvSpPr>
          <p:nvPr>
            <p:ph type="title"/>
          </p:nvPr>
        </p:nvSpPr>
        <p:spPr>
          <a:xfrm>
            <a:off x="1143000" y="990599"/>
            <a:ext cx="9906000" cy="685800"/>
          </a:xfrm>
        </p:spPr>
        <p:txBody>
          <a:bodyPr anchor="t">
            <a:normAutofit/>
          </a:bodyPr>
          <a:lstStyle/>
          <a:p>
            <a:pPr algn="ctr"/>
            <a:r>
              <a:rPr lang="en-US" sz="4000" b="1" dirty="0"/>
              <a:t>How do people show their prediction</a:t>
            </a:r>
            <a:endParaRPr lang="en-IN" sz="4000" b="1" dirty="0"/>
          </a:p>
        </p:txBody>
      </p:sp>
      <p:graphicFrame>
        <p:nvGraphicFramePr>
          <p:cNvPr id="18" name="Content Placeholder 2">
            <a:extLst>
              <a:ext uri="{FF2B5EF4-FFF2-40B4-BE49-F238E27FC236}">
                <a16:creationId xmlns:a16="http://schemas.microsoft.com/office/drawing/2014/main" id="{45C9F139-1669-C3F3-8864-218D652744B8}"/>
              </a:ext>
            </a:extLst>
          </p:cNvPr>
          <p:cNvGraphicFramePr>
            <a:graphicFrameLocks noGrp="1"/>
          </p:cNvGraphicFramePr>
          <p:nvPr>
            <p:ph idx="1"/>
            <p:extLst>
              <p:ext uri="{D42A27DB-BD31-4B8C-83A1-F6EECF244321}">
                <p14:modId xmlns:p14="http://schemas.microsoft.com/office/powerpoint/2010/main" val="2330239585"/>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967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F720-BB74-89D2-8B10-6A8860E70E6F}"/>
              </a:ext>
            </a:extLst>
          </p:cNvPr>
          <p:cNvSpPr>
            <a:spLocks noGrp="1"/>
          </p:cNvSpPr>
          <p:nvPr>
            <p:ph type="title"/>
          </p:nvPr>
        </p:nvSpPr>
        <p:spPr/>
        <p:txBody>
          <a:bodyPr/>
          <a:lstStyle/>
          <a:p>
            <a:pPr algn="ctr"/>
            <a:r>
              <a:rPr lang="en-US" b="1" dirty="0"/>
              <a:t>Facial Features (Input Layer)</a:t>
            </a:r>
            <a:endParaRPr lang="en-IN" b="1" dirty="0"/>
          </a:p>
        </p:txBody>
      </p:sp>
      <p:graphicFrame>
        <p:nvGraphicFramePr>
          <p:cNvPr id="4" name="Content Placeholder 3">
            <a:extLst>
              <a:ext uri="{FF2B5EF4-FFF2-40B4-BE49-F238E27FC236}">
                <a16:creationId xmlns:a16="http://schemas.microsoft.com/office/drawing/2014/main" id="{02188275-802B-F2A0-60BC-E37C2749CC02}"/>
              </a:ext>
            </a:extLst>
          </p:cNvPr>
          <p:cNvGraphicFramePr>
            <a:graphicFrameLocks noGrp="1"/>
          </p:cNvGraphicFramePr>
          <p:nvPr>
            <p:ph idx="1"/>
            <p:extLst>
              <p:ext uri="{D42A27DB-BD31-4B8C-83A1-F6EECF244321}">
                <p14:modId xmlns:p14="http://schemas.microsoft.com/office/powerpoint/2010/main" val="37355361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8515521-4ED3-4261-A4F7-83A64A1BECDD}"/>
              </a:ext>
            </a:extLst>
          </p:cNvPr>
          <p:cNvSpPr txBox="1"/>
          <p:nvPr/>
        </p:nvSpPr>
        <p:spPr>
          <a:xfrm>
            <a:off x="8564880" y="2705725"/>
            <a:ext cx="2936240" cy="769441"/>
          </a:xfrm>
          <a:prstGeom prst="rect">
            <a:avLst/>
          </a:prstGeom>
          <a:noFill/>
        </p:spPr>
        <p:txBody>
          <a:bodyPr wrap="square" rtlCol="0">
            <a:spAutoFit/>
          </a:bodyPr>
          <a:lstStyle/>
          <a:p>
            <a:r>
              <a:rPr lang="en-US" sz="4400" dirty="0"/>
              <a:t>Towards H</a:t>
            </a:r>
            <a:endParaRPr lang="en-IN" sz="4400" dirty="0"/>
          </a:p>
        </p:txBody>
      </p:sp>
    </p:spTree>
    <p:extLst>
      <p:ext uri="{BB962C8B-B14F-4D97-AF65-F5344CB8AC3E}">
        <p14:creationId xmlns:p14="http://schemas.microsoft.com/office/powerpoint/2010/main" val="395723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F720-BB74-89D2-8B10-6A8860E70E6F}"/>
              </a:ext>
            </a:extLst>
          </p:cNvPr>
          <p:cNvSpPr>
            <a:spLocks noGrp="1"/>
          </p:cNvSpPr>
          <p:nvPr>
            <p:ph type="title"/>
          </p:nvPr>
        </p:nvSpPr>
        <p:spPr/>
        <p:txBody>
          <a:bodyPr/>
          <a:lstStyle/>
          <a:p>
            <a:pPr algn="ctr"/>
            <a:r>
              <a:rPr lang="en-US" b="1" dirty="0"/>
              <a:t>Body Feature Group (Input Layer)</a:t>
            </a:r>
            <a:endParaRPr lang="en-IN" b="1" dirty="0"/>
          </a:p>
        </p:txBody>
      </p:sp>
      <p:graphicFrame>
        <p:nvGraphicFramePr>
          <p:cNvPr id="4" name="Content Placeholder 3">
            <a:extLst>
              <a:ext uri="{FF2B5EF4-FFF2-40B4-BE49-F238E27FC236}">
                <a16:creationId xmlns:a16="http://schemas.microsoft.com/office/drawing/2014/main" id="{02188275-802B-F2A0-60BC-E37C2749CC02}"/>
              </a:ext>
            </a:extLst>
          </p:cNvPr>
          <p:cNvGraphicFramePr>
            <a:graphicFrameLocks noGrp="1"/>
          </p:cNvGraphicFramePr>
          <p:nvPr>
            <p:ph idx="1"/>
            <p:extLst>
              <p:ext uri="{D42A27DB-BD31-4B8C-83A1-F6EECF244321}">
                <p14:modId xmlns:p14="http://schemas.microsoft.com/office/powerpoint/2010/main" val="9364173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8515521-4ED3-4261-A4F7-83A64A1BECDD}"/>
              </a:ext>
            </a:extLst>
          </p:cNvPr>
          <p:cNvSpPr txBox="1"/>
          <p:nvPr/>
        </p:nvSpPr>
        <p:spPr>
          <a:xfrm>
            <a:off x="8564880" y="2705725"/>
            <a:ext cx="2936240" cy="769441"/>
          </a:xfrm>
          <a:prstGeom prst="rect">
            <a:avLst/>
          </a:prstGeom>
          <a:noFill/>
        </p:spPr>
        <p:txBody>
          <a:bodyPr wrap="square" rtlCol="0">
            <a:spAutoFit/>
          </a:bodyPr>
          <a:lstStyle/>
          <a:p>
            <a:r>
              <a:rPr lang="en-US" sz="4400" dirty="0"/>
              <a:t>Towards I</a:t>
            </a:r>
            <a:endParaRPr lang="en-IN" sz="4400" dirty="0"/>
          </a:p>
        </p:txBody>
      </p:sp>
    </p:spTree>
    <p:extLst>
      <p:ext uri="{BB962C8B-B14F-4D97-AF65-F5344CB8AC3E}">
        <p14:creationId xmlns:p14="http://schemas.microsoft.com/office/powerpoint/2010/main" val="174977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F720-BB74-89D2-8B10-6A8860E70E6F}"/>
              </a:ext>
            </a:extLst>
          </p:cNvPr>
          <p:cNvSpPr>
            <a:spLocks noGrp="1"/>
          </p:cNvSpPr>
          <p:nvPr>
            <p:ph type="title"/>
          </p:nvPr>
        </p:nvSpPr>
        <p:spPr/>
        <p:txBody>
          <a:bodyPr/>
          <a:lstStyle/>
          <a:p>
            <a:pPr algn="ctr"/>
            <a:r>
              <a:rPr lang="en-US" b="1" dirty="0"/>
              <a:t>The Hidden Layer</a:t>
            </a:r>
          </a:p>
        </p:txBody>
      </p:sp>
      <p:graphicFrame>
        <p:nvGraphicFramePr>
          <p:cNvPr id="4" name="Content Placeholder 3">
            <a:extLst>
              <a:ext uri="{FF2B5EF4-FFF2-40B4-BE49-F238E27FC236}">
                <a16:creationId xmlns:a16="http://schemas.microsoft.com/office/drawing/2014/main" id="{02188275-802B-F2A0-60BC-E37C2749CC02}"/>
              </a:ext>
            </a:extLst>
          </p:cNvPr>
          <p:cNvGraphicFramePr>
            <a:graphicFrameLocks noGrp="1"/>
          </p:cNvGraphicFramePr>
          <p:nvPr>
            <p:ph idx="1"/>
            <p:extLst>
              <p:ext uri="{D42A27DB-BD31-4B8C-83A1-F6EECF244321}">
                <p14:modId xmlns:p14="http://schemas.microsoft.com/office/powerpoint/2010/main" val="4182938508"/>
              </p:ext>
            </p:extLst>
          </p:nvPr>
        </p:nvGraphicFramePr>
        <p:xfrm>
          <a:off x="1254760" y="4277360"/>
          <a:ext cx="8437880" cy="1808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8515521-4ED3-4261-A4F7-83A64A1BECDD}"/>
              </a:ext>
            </a:extLst>
          </p:cNvPr>
          <p:cNvSpPr txBox="1"/>
          <p:nvPr/>
        </p:nvSpPr>
        <p:spPr>
          <a:xfrm>
            <a:off x="7366000" y="4719935"/>
            <a:ext cx="2936240" cy="461665"/>
          </a:xfrm>
          <a:prstGeom prst="rect">
            <a:avLst/>
          </a:prstGeom>
          <a:noFill/>
        </p:spPr>
        <p:txBody>
          <a:bodyPr wrap="square" rtlCol="0">
            <a:spAutoFit/>
          </a:bodyPr>
          <a:lstStyle/>
          <a:p>
            <a:r>
              <a:rPr lang="en-US" sz="2400" dirty="0"/>
              <a:t>Towards I</a:t>
            </a:r>
            <a:endParaRPr lang="en-IN" sz="2400" dirty="0"/>
          </a:p>
        </p:txBody>
      </p:sp>
      <p:graphicFrame>
        <p:nvGraphicFramePr>
          <p:cNvPr id="3" name="Content Placeholder 3">
            <a:extLst>
              <a:ext uri="{FF2B5EF4-FFF2-40B4-BE49-F238E27FC236}">
                <a16:creationId xmlns:a16="http://schemas.microsoft.com/office/drawing/2014/main" id="{F5E9A54E-A0FC-07DF-237C-91F44CD9BCD2}"/>
              </a:ext>
            </a:extLst>
          </p:cNvPr>
          <p:cNvGraphicFramePr>
            <a:graphicFrameLocks/>
          </p:cNvGraphicFramePr>
          <p:nvPr>
            <p:extLst>
              <p:ext uri="{D42A27DB-BD31-4B8C-83A1-F6EECF244321}">
                <p14:modId xmlns:p14="http://schemas.microsoft.com/office/powerpoint/2010/main" val="3105781312"/>
              </p:ext>
            </p:extLst>
          </p:nvPr>
        </p:nvGraphicFramePr>
        <p:xfrm>
          <a:off x="1742440" y="1534795"/>
          <a:ext cx="7533640" cy="21637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a16="http://schemas.microsoft.com/office/drawing/2014/main" id="{0CB88B96-ABE5-1799-4250-120A46BA1DB8}"/>
              </a:ext>
            </a:extLst>
          </p:cNvPr>
          <p:cNvSpPr txBox="1"/>
          <p:nvPr/>
        </p:nvSpPr>
        <p:spPr>
          <a:xfrm>
            <a:off x="7513320" y="2301071"/>
            <a:ext cx="2936240" cy="461665"/>
          </a:xfrm>
          <a:prstGeom prst="rect">
            <a:avLst/>
          </a:prstGeom>
          <a:noFill/>
        </p:spPr>
        <p:txBody>
          <a:bodyPr wrap="square" rtlCol="0">
            <a:spAutoFit/>
          </a:bodyPr>
          <a:lstStyle/>
          <a:p>
            <a:r>
              <a:rPr lang="en-US" sz="2400" dirty="0"/>
              <a:t>Towards H</a:t>
            </a:r>
            <a:endParaRPr lang="en-IN" sz="2400" dirty="0"/>
          </a:p>
        </p:txBody>
      </p:sp>
    </p:spTree>
    <p:extLst>
      <p:ext uri="{BB962C8B-B14F-4D97-AF65-F5344CB8AC3E}">
        <p14:creationId xmlns:p14="http://schemas.microsoft.com/office/powerpoint/2010/main" val="115715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F720-BB74-89D2-8B10-6A8860E70E6F}"/>
              </a:ext>
            </a:extLst>
          </p:cNvPr>
          <p:cNvSpPr>
            <a:spLocks noGrp="1"/>
          </p:cNvSpPr>
          <p:nvPr>
            <p:ph type="title"/>
          </p:nvPr>
        </p:nvSpPr>
        <p:spPr/>
        <p:txBody>
          <a:bodyPr/>
          <a:lstStyle/>
          <a:p>
            <a:pPr algn="ctr"/>
            <a:r>
              <a:rPr lang="en-US" b="1" dirty="0"/>
              <a:t>The Final Decision Maker (Output Layer)</a:t>
            </a:r>
            <a:endParaRPr lang="en-IN" b="1" dirty="0"/>
          </a:p>
        </p:txBody>
      </p:sp>
      <p:graphicFrame>
        <p:nvGraphicFramePr>
          <p:cNvPr id="4" name="Content Placeholder 3">
            <a:extLst>
              <a:ext uri="{FF2B5EF4-FFF2-40B4-BE49-F238E27FC236}">
                <a16:creationId xmlns:a16="http://schemas.microsoft.com/office/drawing/2014/main" id="{02188275-802B-F2A0-60BC-E37C2749CC02}"/>
              </a:ext>
            </a:extLst>
          </p:cNvPr>
          <p:cNvGraphicFramePr>
            <a:graphicFrameLocks noGrp="1"/>
          </p:cNvGraphicFramePr>
          <p:nvPr>
            <p:ph idx="1"/>
            <p:extLst>
              <p:ext uri="{D42A27DB-BD31-4B8C-83A1-F6EECF244321}">
                <p14:modId xmlns:p14="http://schemas.microsoft.com/office/powerpoint/2010/main" val="13164180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8515521-4ED3-4261-A4F7-83A64A1BECDD}"/>
              </a:ext>
            </a:extLst>
          </p:cNvPr>
          <p:cNvSpPr txBox="1"/>
          <p:nvPr/>
        </p:nvSpPr>
        <p:spPr>
          <a:xfrm>
            <a:off x="8564880" y="2705725"/>
            <a:ext cx="2936240" cy="769441"/>
          </a:xfrm>
          <a:prstGeom prst="rect">
            <a:avLst/>
          </a:prstGeom>
          <a:noFill/>
        </p:spPr>
        <p:txBody>
          <a:bodyPr wrap="square" rtlCol="0">
            <a:spAutoFit/>
          </a:bodyPr>
          <a:lstStyle/>
          <a:p>
            <a:r>
              <a:rPr lang="en-US" sz="4400" dirty="0"/>
              <a:t>Towards J</a:t>
            </a:r>
            <a:endParaRPr lang="en-IN" sz="4400" dirty="0"/>
          </a:p>
        </p:txBody>
      </p:sp>
    </p:spTree>
    <p:extLst>
      <p:ext uri="{BB962C8B-B14F-4D97-AF65-F5344CB8AC3E}">
        <p14:creationId xmlns:p14="http://schemas.microsoft.com/office/powerpoint/2010/main" val="285158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yellow figures and a red figure on the other side">
            <a:extLst>
              <a:ext uri="{FF2B5EF4-FFF2-40B4-BE49-F238E27FC236}">
                <a16:creationId xmlns:a16="http://schemas.microsoft.com/office/drawing/2014/main" id="{8A2C5D08-A488-E4C0-6BF3-9E9E179FAFF2}"/>
              </a:ext>
            </a:extLst>
          </p:cNvPr>
          <p:cNvPicPr>
            <a:picLocks noChangeAspect="1"/>
          </p:cNvPicPr>
          <p:nvPr/>
        </p:nvPicPr>
        <p:blipFill rotWithShape="1">
          <a:blip r:embed="rId2"/>
          <a:srcRect l="13516" r="2111"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804458-9DEE-9E5D-139C-CC8375FE647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How is the prediction made</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698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15D5-1CFA-9278-3D60-DFA1E74666A9}"/>
              </a:ext>
            </a:extLst>
          </p:cNvPr>
          <p:cNvSpPr>
            <a:spLocks noGrp="1"/>
          </p:cNvSpPr>
          <p:nvPr>
            <p:ph type="title"/>
          </p:nvPr>
        </p:nvSpPr>
        <p:spPr>
          <a:xfrm>
            <a:off x="5868557" y="1138036"/>
            <a:ext cx="5444382" cy="1402470"/>
          </a:xfrm>
        </p:spPr>
        <p:txBody>
          <a:bodyPr anchor="t">
            <a:normAutofit/>
          </a:bodyPr>
          <a:lstStyle/>
          <a:p>
            <a:r>
              <a:rPr lang="en-US" sz="3200" b="1" dirty="0"/>
              <a:t>The flow of predictions across the network is : </a:t>
            </a:r>
            <a:endParaRPr lang="en-IN" sz="3200" b="1" dirty="0"/>
          </a:p>
        </p:txBody>
      </p:sp>
      <p:pic>
        <p:nvPicPr>
          <p:cNvPr id="5" name="Picture 4" descr="Sphere of mesh and nodes">
            <a:extLst>
              <a:ext uri="{FF2B5EF4-FFF2-40B4-BE49-F238E27FC236}">
                <a16:creationId xmlns:a16="http://schemas.microsoft.com/office/drawing/2014/main" id="{C054B08D-8665-4E97-A9EA-E9689137B107}"/>
              </a:ext>
            </a:extLst>
          </p:cNvPr>
          <p:cNvPicPr>
            <a:picLocks noChangeAspect="1"/>
          </p:cNvPicPr>
          <p:nvPr/>
        </p:nvPicPr>
        <p:blipFill rotWithShape="1">
          <a:blip r:embed="rId2"/>
          <a:srcRect l="37539" r="6127"/>
          <a:stretch/>
        </p:blipFill>
        <p:spPr>
          <a:xfrm>
            <a:off x="-1" y="10"/>
            <a:ext cx="5151179" cy="6857990"/>
          </a:xfrm>
          <a:prstGeom prst="rect">
            <a:avLst/>
          </a:prstGeom>
        </p:spPr>
      </p:pic>
      <p:cxnSp>
        <p:nvCxnSpPr>
          <p:cNvPr id="22" name="Straight Connector 2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65E14D-4E3A-BA69-2B44-EC0942B8359E}"/>
              </a:ext>
            </a:extLst>
          </p:cNvPr>
          <p:cNvSpPr>
            <a:spLocks noGrp="1"/>
          </p:cNvSpPr>
          <p:nvPr>
            <p:ph idx="1"/>
          </p:nvPr>
        </p:nvSpPr>
        <p:spPr>
          <a:xfrm>
            <a:off x="5868557" y="2551176"/>
            <a:ext cx="5444382" cy="3591207"/>
          </a:xfrm>
        </p:spPr>
        <p:txBody>
          <a:bodyPr>
            <a:normAutofit/>
          </a:bodyPr>
          <a:lstStyle/>
          <a:p>
            <a:pPr>
              <a:buFont typeface="Arial" panose="020B0604020202020204" pitchFamily="34" charset="0"/>
              <a:buChar char="•"/>
            </a:pPr>
            <a:r>
              <a:rPr lang="en-US" sz="1900" b="0" i="0">
                <a:effectLst/>
                <a:latin typeface="Söhne"/>
              </a:rPr>
              <a:t>The image is presented to Persons A to G.</a:t>
            </a:r>
          </a:p>
          <a:p>
            <a:pPr>
              <a:buFont typeface="Arial" panose="020B0604020202020204" pitchFamily="34" charset="0"/>
              <a:buChar char="•"/>
            </a:pPr>
            <a:r>
              <a:rPr lang="en-US" sz="1900" b="0" i="0">
                <a:effectLst/>
                <a:latin typeface="Söhne"/>
              </a:rPr>
              <a:t>Persons A to D send their individual predictions to Person H in the hidden layer, and Persons E to G send their predictions to Person I in the hidden layer.</a:t>
            </a:r>
          </a:p>
          <a:p>
            <a:pPr>
              <a:buFont typeface="Arial" panose="020B0604020202020204" pitchFamily="34" charset="0"/>
              <a:buChar char="•"/>
            </a:pPr>
            <a:r>
              <a:rPr lang="en-US" sz="1900" b="0" i="0">
                <a:effectLst/>
                <a:latin typeface="Söhne"/>
              </a:rPr>
              <a:t>Persons H and I process the information from their respective groups and send their outputs to Person J in the output layer.</a:t>
            </a:r>
          </a:p>
          <a:p>
            <a:pPr>
              <a:buFont typeface="Arial" panose="020B0604020202020204" pitchFamily="34" charset="0"/>
              <a:buChar char="•"/>
            </a:pPr>
            <a:r>
              <a:rPr lang="en-US" sz="1900" b="0" i="0">
                <a:effectLst/>
                <a:latin typeface="Söhne"/>
              </a:rPr>
              <a:t>Person J combines the information from both the facial and body features to make the final decision on whether the image is of a tiger or not.</a:t>
            </a:r>
          </a:p>
          <a:p>
            <a:pPr marL="0" indent="0">
              <a:buNone/>
            </a:pPr>
            <a:endParaRPr lang="en-IN" sz="1900"/>
          </a:p>
        </p:txBody>
      </p:sp>
    </p:spTree>
    <p:extLst>
      <p:ext uri="{BB962C8B-B14F-4D97-AF65-F5344CB8AC3E}">
        <p14:creationId xmlns:p14="http://schemas.microsoft.com/office/powerpoint/2010/main" val="285850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6132B98-BEB7-E39E-30EF-E4AB4C632933}"/>
              </a:ext>
            </a:extLst>
          </p:cNvPr>
          <p:cNvPicPr>
            <a:picLocks noChangeAspect="1"/>
          </p:cNvPicPr>
          <p:nvPr/>
        </p:nvPicPr>
        <p:blipFill rotWithShape="1">
          <a:blip r:embed="rId2"/>
          <a:srcRect r="3112" b="1"/>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752352-DD0A-4CE4-C922-A69FF5EED3D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600">
                <a:solidFill>
                  <a:schemeClr val="bg1"/>
                </a:solidFill>
              </a:rPr>
              <a:t>How is Deep Learning Different from Machine Learning</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109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FC699-8E7D-1981-7652-0E62A855E50C}"/>
              </a:ext>
            </a:extLst>
          </p:cNvPr>
          <p:cNvSpPr>
            <a:spLocks noGrp="1"/>
          </p:cNvSpPr>
          <p:nvPr>
            <p:ph type="title"/>
          </p:nvPr>
        </p:nvSpPr>
        <p:spPr>
          <a:xfrm>
            <a:off x="1171074" y="1396686"/>
            <a:ext cx="3240506" cy="4064628"/>
          </a:xfrm>
        </p:spPr>
        <p:txBody>
          <a:bodyPr>
            <a:normAutofit/>
          </a:bodyPr>
          <a:lstStyle/>
          <a:p>
            <a:r>
              <a:rPr lang="en-US">
                <a:solidFill>
                  <a:srgbClr val="FFFFFF"/>
                </a:solidFill>
              </a:rPr>
              <a:t>Step 1 : Prediction by A, B, C, D, E, F and G</a:t>
            </a:r>
            <a:endParaRPr lang="en-IN">
              <a:solidFill>
                <a:srgbClr val="FFFFFF"/>
              </a:solidFill>
            </a:endParaRPr>
          </a:p>
        </p:txBody>
      </p:sp>
      <p:sp>
        <p:nvSpPr>
          <p:cNvPr id="29" name="Arc 2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Content Placeholder 2">
            <a:extLst>
              <a:ext uri="{FF2B5EF4-FFF2-40B4-BE49-F238E27FC236}">
                <a16:creationId xmlns:a16="http://schemas.microsoft.com/office/drawing/2014/main" id="{776306FE-3F85-AE1C-07DB-2E09A7A68864}"/>
              </a:ext>
            </a:extLst>
          </p:cNvPr>
          <p:cNvSpPr>
            <a:spLocks noGrp="1"/>
          </p:cNvSpPr>
          <p:nvPr>
            <p:ph idx="1"/>
          </p:nvPr>
        </p:nvSpPr>
        <p:spPr>
          <a:xfrm>
            <a:off x="5370153" y="1526033"/>
            <a:ext cx="5536397" cy="3935281"/>
          </a:xfrm>
        </p:spPr>
        <p:txBody>
          <a:bodyPr>
            <a:normAutofit/>
          </a:bodyPr>
          <a:lstStyle/>
          <a:p>
            <a:r>
              <a:rPr lang="en-US"/>
              <a:t>Let’s say the respective scores given by A, B, C, D, E, F and G are x1, x2,x3,x4,x5,x6 and x7 where each value variable is between 0 and 1</a:t>
            </a:r>
          </a:p>
          <a:p>
            <a:endParaRPr lang="en-US"/>
          </a:p>
          <a:p>
            <a:r>
              <a:rPr lang="en-US"/>
              <a:t>They transfer their scores to H and I respectively</a:t>
            </a:r>
            <a:endParaRPr lang="en-IN"/>
          </a:p>
        </p:txBody>
      </p:sp>
    </p:spTree>
    <p:extLst>
      <p:ext uri="{BB962C8B-B14F-4D97-AF65-F5344CB8AC3E}">
        <p14:creationId xmlns:p14="http://schemas.microsoft.com/office/powerpoint/2010/main" val="1320960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abyrinth board game with holes">
            <a:extLst>
              <a:ext uri="{FF2B5EF4-FFF2-40B4-BE49-F238E27FC236}">
                <a16:creationId xmlns:a16="http://schemas.microsoft.com/office/drawing/2014/main" id="{9768A629-E12B-8EC8-59E5-490C12FE0FE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9" name="Rectangle 18">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4935FF-FA11-D8CF-2E63-3D5F1EFD965A}"/>
              </a:ext>
            </a:extLst>
          </p:cNvPr>
          <p:cNvSpPr>
            <a:spLocks noGrp="1"/>
          </p:cNvSpPr>
          <p:nvPr>
            <p:ph type="title"/>
          </p:nvPr>
        </p:nvSpPr>
        <p:spPr>
          <a:xfrm>
            <a:off x="7497318" y="1161288"/>
            <a:ext cx="4336694" cy="1124712"/>
          </a:xfrm>
        </p:spPr>
        <p:txBody>
          <a:bodyPr anchor="b">
            <a:normAutofit/>
          </a:bodyPr>
          <a:lstStyle/>
          <a:p>
            <a:r>
              <a:rPr lang="en-US" sz="3600">
                <a:solidFill>
                  <a:schemeClr val="bg1"/>
                </a:solidFill>
              </a:rPr>
              <a:t>What does H do?</a:t>
            </a:r>
            <a:endParaRPr lang="en-IN" sz="3600" dirty="0">
              <a:solidFill>
                <a:schemeClr val="bg1"/>
              </a:solidFill>
            </a:endParaRP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ontent Placeholder 2">
            <a:extLst>
              <a:ext uri="{FF2B5EF4-FFF2-40B4-BE49-F238E27FC236}">
                <a16:creationId xmlns:a16="http://schemas.microsoft.com/office/drawing/2014/main" id="{E4B66D80-CE72-94A7-72BF-907D12E07ADB}"/>
              </a:ext>
            </a:extLst>
          </p:cNvPr>
          <p:cNvSpPr>
            <a:spLocks noGrp="1"/>
          </p:cNvSpPr>
          <p:nvPr>
            <p:ph idx="1"/>
          </p:nvPr>
        </p:nvSpPr>
        <p:spPr>
          <a:xfrm>
            <a:off x="7498080" y="2718054"/>
            <a:ext cx="4336694" cy="3207258"/>
          </a:xfrm>
        </p:spPr>
        <p:txBody>
          <a:bodyPr anchor="t">
            <a:normAutofit fontScale="92500"/>
          </a:bodyPr>
          <a:lstStyle/>
          <a:p>
            <a:r>
              <a:rPr lang="en-US" dirty="0">
                <a:solidFill>
                  <a:schemeClr val="bg1"/>
                </a:solidFill>
              </a:rPr>
              <a:t> H prepares its own score by adding different weights to the respective scores of A, B, C, D</a:t>
            </a:r>
          </a:p>
          <a:p>
            <a:endParaRPr lang="en-US" dirty="0">
              <a:solidFill>
                <a:schemeClr val="bg1"/>
              </a:solidFill>
            </a:endParaRPr>
          </a:p>
          <a:p>
            <a:pPr marL="0" indent="0">
              <a:buNone/>
            </a:pPr>
            <a:r>
              <a:rPr lang="en-US" dirty="0">
                <a:solidFill>
                  <a:schemeClr val="bg1"/>
                </a:solidFill>
              </a:rPr>
              <a:t>Score by H (lets say x8) = </a:t>
            </a:r>
          </a:p>
          <a:p>
            <a:pPr marL="0" indent="0">
              <a:buNone/>
            </a:pPr>
            <a:r>
              <a:rPr lang="en-US" dirty="0">
                <a:solidFill>
                  <a:schemeClr val="bg1"/>
                </a:solidFill>
              </a:rPr>
              <a:t>0.2*x1+0.2*x2+0.3*x3+0.3*x4</a:t>
            </a:r>
            <a:endParaRPr lang="en-IN" dirty="0">
              <a:solidFill>
                <a:schemeClr val="bg1"/>
              </a:solidFill>
            </a:endParaRPr>
          </a:p>
        </p:txBody>
      </p:sp>
    </p:spTree>
    <p:extLst>
      <p:ext uri="{BB962C8B-B14F-4D97-AF65-F5344CB8AC3E}">
        <p14:creationId xmlns:p14="http://schemas.microsoft.com/office/powerpoint/2010/main" val="1479297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35FF-FA11-D8CF-2E63-3D5F1EFD965A}"/>
              </a:ext>
            </a:extLst>
          </p:cNvPr>
          <p:cNvSpPr>
            <a:spLocks noGrp="1"/>
          </p:cNvSpPr>
          <p:nvPr>
            <p:ph type="title"/>
          </p:nvPr>
        </p:nvSpPr>
        <p:spPr>
          <a:xfrm>
            <a:off x="655320" y="429030"/>
            <a:ext cx="2834640" cy="5457589"/>
          </a:xfrm>
        </p:spPr>
        <p:txBody>
          <a:bodyPr anchor="ctr">
            <a:normAutofit/>
          </a:bodyPr>
          <a:lstStyle/>
          <a:p>
            <a:r>
              <a:rPr lang="en-US" sz="4000"/>
              <a:t>What does I do?</a:t>
            </a:r>
            <a:endParaRPr lang="en-IN" sz="4000"/>
          </a:p>
        </p:txBody>
      </p:sp>
      <p:sp>
        <p:nvSpPr>
          <p:cNvPr id="30" name="Rectangle 2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3" name="Content Placeholder 2">
            <a:extLst>
              <a:ext uri="{FF2B5EF4-FFF2-40B4-BE49-F238E27FC236}">
                <a16:creationId xmlns:a16="http://schemas.microsoft.com/office/drawing/2014/main" id="{AE865CB2-DDF6-6EAC-2B23-7C8A48A3E991}"/>
              </a:ext>
            </a:extLst>
          </p:cNvPr>
          <p:cNvGraphicFramePr>
            <a:graphicFrameLocks noGrp="1"/>
          </p:cNvGraphicFramePr>
          <p:nvPr>
            <p:ph idx="1"/>
            <p:extLst>
              <p:ext uri="{D42A27DB-BD31-4B8C-83A1-F6EECF244321}">
                <p14:modId xmlns:p14="http://schemas.microsoft.com/office/powerpoint/2010/main" val="4118303109"/>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1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CF4E-8A1F-CD52-F0D5-13A7F1CAD34E}"/>
              </a:ext>
            </a:extLst>
          </p:cNvPr>
          <p:cNvSpPr>
            <a:spLocks noGrp="1"/>
          </p:cNvSpPr>
          <p:nvPr>
            <p:ph type="title"/>
          </p:nvPr>
        </p:nvSpPr>
        <p:spPr>
          <a:xfrm>
            <a:off x="481014" y="327025"/>
            <a:ext cx="5167311" cy="1946274"/>
          </a:xfrm>
        </p:spPr>
        <p:txBody>
          <a:bodyPr anchor="b">
            <a:normAutofit/>
          </a:bodyPr>
          <a:lstStyle/>
          <a:p>
            <a:r>
              <a:rPr lang="en-US" sz="3600" b="1" dirty="0"/>
              <a:t>How does J predict the final image</a:t>
            </a:r>
            <a:endParaRPr lang="en-IN" sz="3600" b="1" dirty="0"/>
          </a:p>
        </p:txBody>
      </p:sp>
      <p:sp>
        <p:nvSpPr>
          <p:cNvPr id="7" name="Content Placeholder 2">
            <a:extLst>
              <a:ext uri="{FF2B5EF4-FFF2-40B4-BE49-F238E27FC236}">
                <a16:creationId xmlns:a16="http://schemas.microsoft.com/office/drawing/2014/main" id="{4E85FD24-C8A7-541A-8BBB-861E65C6EADF}"/>
              </a:ext>
            </a:extLst>
          </p:cNvPr>
          <p:cNvSpPr>
            <a:spLocks noGrp="1"/>
          </p:cNvSpPr>
          <p:nvPr>
            <p:ph idx="1"/>
          </p:nvPr>
        </p:nvSpPr>
        <p:spPr>
          <a:xfrm>
            <a:off x="481014" y="2614613"/>
            <a:ext cx="5167311" cy="3590925"/>
          </a:xfrm>
        </p:spPr>
        <p:txBody>
          <a:bodyPr>
            <a:normAutofit fontScale="92500" lnSpcReduction="10000"/>
          </a:bodyPr>
          <a:lstStyle/>
          <a:p>
            <a:r>
              <a:rPr lang="en-US" sz="2400" dirty="0"/>
              <a:t>Person J combines the results from Person H and Person I by attaching different weights to their results</a:t>
            </a:r>
          </a:p>
          <a:p>
            <a:endParaRPr lang="en-US" sz="2400" dirty="0"/>
          </a:p>
          <a:p>
            <a:r>
              <a:rPr lang="en-US" sz="2400" dirty="0"/>
              <a:t>Score by J (lets call it x10) = 0.6 *x8 + 0.4*x9</a:t>
            </a:r>
          </a:p>
          <a:p>
            <a:endParaRPr lang="en-US" sz="2400" dirty="0"/>
          </a:p>
          <a:p>
            <a:r>
              <a:rPr lang="en-US" b="1" dirty="0"/>
              <a:t>If x10 is more than 0.5, the model predicts that the image is of a tiger</a:t>
            </a:r>
          </a:p>
          <a:p>
            <a:endParaRPr lang="en-IN" sz="2400" dirty="0"/>
          </a:p>
        </p:txBody>
      </p:sp>
      <p:pic>
        <p:nvPicPr>
          <p:cNvPr id="2054" name="Picture 6">
            <a:extLst>
              <a:ext uri="{FF2B5EF4-FFF2-40B4-BE49-F238E27FC236}">
                <a16:creationId xmlns:a16="http://schemas.microsoft.com/office/drawing/2014/main" id="{EE7C3F67-BC59-E874-E840-8A9F66725A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41" r="24678" b="1"/>
          <a:stretch/>
        </p:blipFill>
        <p:spPr bwMode="auto">
          <a:xfrm>
            <a:off x="5721536" y="1"/>
            <a:ext cx="6470464" cy="6856412"/>
          </a:xfrm>
          <a:custGeom>
            <a:avLst/>
            <a:gdLst/>
            <a:ahLst/>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17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51D3E5-240C-4621-D194-8EF0C6BD5351}"/>
              </a:ext>
            </a:extLst>
          </p:cNvPr>
          <p:cNvSpPr>
            <a:spLocks noGrp="1"/>
          </p:cNvSpPr>
          <p:nvPr>
            <p:ph idx="1"/>
          </p:nvPr>
        </p:nvSpPr>
        <p:spPr>
          <a:xfrm>
            <a:off x="775586" y="1534161"/>
            <a:ext cx="9927050" cy="4806644"/>
          </a:xfrm>
        </p:spPr>
        <p:txBody>
          <a:bodyPr anchor="ctr">
            <a:normAutofit lnSpcReduction="10000"/>
          </a:bodyPr>
          <a:lstStyle/>
          <a:p>
            <a:pPr marL="50799" indent="0">
              <a:buNone/>
            </a:pPr>
            <a:r>
              <a:rPr lang="en-US" sz="2000" b="1" dirty="0">
                <a:latin typeface="Roboto" panose="020B0604020202020204" charset="0"/>
                <a:ea typeface="Roboto" panose="020B0604020202020204" charset="0"/>
              </a:rPr>
              <a:t>STEP 1: </a:t>
            </a:r>
          </a:p>
          <a:p>
            <a:pPr marL="50799" indent="0">
              <a:buNone/>
            </a:pPr>
            <a:r>
              <a:rPr lang="en-US" sz="2000" dirty="0">
                <a:latin typeface="Roboto" panose="020B0604020202020204" charset="0"/>
                <a:ea typeface="Roboto" panose="020B0604020202020204" charset="0"/>
              </a:rPr>
              <a:t>First of all, an image is given to A, B, C, D, E, F and G. Each of them give their random predictions. Based on their predictions, H and I and subsequently J makes predictions</a:t>
            </a:r>
          </a:p>
          <a:p>
            <a:endParaRPr lang="en-US" sz="2000" dirty="0">
              <a:latin typeface="Roboto" panose="020B0604020202020204" charset="0"/>
              <a:ea typeface="Roboto" panose="020B0604020202020204" charset="0"/>
            </a:endParaRPr>
          </a:p>
          <a:p>
            <a:pPr marL="50799" indent="0">
              <a:buNone/>
            </a:pPr>
            <a:r>
              <a:rPr lang="en-US" sz="2000" b="1" dirty="0">
                <a:latin typeface="Roboto" panose="020B0604020202020204" charset="0"/>
                <a:ea typeface="Roboto" panose="020B0604020202020204" charset="0"/>
              </a:rPr>
              <a:t>STEP 2 : </a:t>
            </a:r>
          </a:p>
          <a:p>
            <a:pPr marL="50799" indent="0">
              <a:buNone/>
            </a:pPr>
            <a:r>
              <a:rPr lang="en-US" sz="2000" dirty="0">
                <a:latin typeface="Roboto" panose="020B0604020202020204" charset="0"/>
                <a:ea typeface="Roboto" panose="020B0604020202020204" charset="0"/>
              </a:rPr>
              <a:t>If the choice is the good one, actual weights and scores are kept, and the next image is given. However, if the obtained output is not as correct, weights are changed. Those are the only variables that can be changed during the learning phase.</a:t>
            </a:r>
            <a:endParaRPr lang="en-SG" sz="2000" dirty="0">
              <a:latin typeface="Roboto" panose="020B0604020202020204" charset="0"/>
              <a:ea typeface="Roboto" panose="020B0604020202020204" charset="0"/>
            </a:endParaRPr>
          </a:p>
          <a:p>
            <a:endParaRPr lang="en-SG" sz="2000" dirty="0">
              <a:latin typeface="Roboto" panose="020B0604020202020204" charset="0"/>
              <a:ea typeface="Roboto" panose="020B0604020202020204" charset="0"/>
            </a:endParaRPr>
          </a:p>
          <a:p>
            <a:pPr marL="50799" indent="0">
              <a:buNone/>
            </a:pPr>
            <a:r>
              <a:rPr lang="en-US" sz="2000" b="1" dirty="0">
                <a:latin typeface="Roboto" panose="020B0604020202020204" charset="0"/>
                <a:ea typeface="Roboto" panose="020B0604020202020204" charset="0"/>
              </a:rPr>
              <a:t>STEP 3 : </a:t>
            </a:r>
          </a:p>
          <a:p>
            <a:pPr marL="50799" indent="0">
              <a:buNone/>
            </a:pPr>
            <a:r>
              <a:rPr lang="en-US" sz="2000" dirty="0">
                <a:latin typeface="Roboto" panose="020B0604020202020204" charset="0"/>
                <a:ea typeface="Roboto" panose="020B0604020202020204" charset="0"/>
              </a:rPr>
              <a:t>To determine which weight is better to modify, a particular process, called “backpropagation” is done. It consists of going back on the neural network and inspect every connection to check how the output would behave according to a change on the weight.</a:t>
            </a:r>
            <a:endParaRPr lang="en-SG" sz="2000" dirty="0">
              <a:latin typeface="Roboto" panose="020B0604020202020204" charset="0"/>
              <a:ea typeface="Roboto" panose="020B0604020202020204" charset="0"/>
            </a:endParaRPr>
          </a:p>
        </p:txBody>
      </p:sp>
      <p:sp>
        <p:nvSpPr>
          <p:cNvPr id="35" name="TextBox 34">
            <a:extLst>
              <a:ext uri="{FF2B5EF4-FFF2-40B4-BE49-F238E27FC236}">
                <a16:creationId xmlns:a16="http://schemas.microsoft.com/office/drawing/2014/main" id="{58C5732B-F6EF-982C-9937-FCF06B6A3BD0}"/>
              </a:ext>
            </a:extLst>
          </p:cNvPr>
          <p:cNvSpPr txBox="1"/>
          <p:nvPr/>
        </p:nvSpPr>
        <p:spPr>
          <a:xfrm>
            <a:off x="2011680" y="517195"/>
            <a:ext cx="7183120" cy="830997"/>
          </a:xfrm>
          <a:prstGeom prst="rect">
            <a:avLst/>
          </a:prstGeom>
          <a:noFill/>
        </p:spPr>
        <p:txBody>
          <a:bodyPr wrap="square" rtlCol="0">
            <a:spAutoFit/>
          </a:bodyPr>
          <a:lstStyle/>
          <a:p>
            <a:pPr algn="ctr"/>
            <a:r>
              <a:rPr lang="en-US" sz="4800" b="1" dirty="0"/>
              <a:t>Steps to train the DL model</a:t>
            </a:r>
            <a:endParaRPr lang="en-IN" sz="4800" b="1" dirty="0"/>
          </a:p>
        </p:txBody>
      </p:sp>
    </p:spTree>
    <p:extLst>
      <p:ext uri="{BB962C8B-B14F-4D97-AF65-F5344CB8AC3E}">
        <p14:creationId xmlns:p14="http://schemas.microsoft.com/office/powerpoint/2010/main" val="3878749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525B7-0D88-EE1C-A131-0A7AA42A51F8}"/>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b="1"/>
              <a:t>Components of Deep Learning</a:t>
            </a:r>
          </a:p>
        </p:txBody>
      </p:sp>
      <p:pic>
        <p:nvPicPr>
          <p:cNvPr id="4" name="Picture 3" descr="A calculus formula">
            <a:extLst>
              <a:ext uri="{FF2B5EF4-FFF2-40B4-BE49-F238E27FC236}">
                <a16:creationId xmlns:a16="http://schemas.microsoft.com/office/drawing/2014/main" id="{4D0A4E7E-9576-384F-F48F-1D7D311E59EF}"/>
              </a:ext>
            </a:extLst>
          </p:cNvPr>
          <p:cNvPicPr>
            <a:picLocks noChangeAspect="1"/>
          </p:cNvPicPr>
          <p:nvPr/>
        </p:nvPicPr>
        <p:blipFill rotWithShape="1">
          <a:blip r:embed="rId2"/>
          <a:srcRect l="17752" r="23795" b="-1"/>
          <a:stretch/>
        </p:blipFill>
        <p:spPr>
          <a:xfrm>
            <a:off x="1" y="10"/>
            <a:ext cx="6005512" cy="6857990"/>
          </a:xfrm>
          <a:prstGeom prst="rect">
            <a:avLst/>
          </a:prstGeom>
        </p:spPr>
      </p:pic>
    </p:spTree>
    <p:extLst>
      <p:ext uri="{BB962C8B-B14F-4D97-AF65-F5344CB8AC3E}">
        <p14:creationId xmlns:p14="http://schemas.microsoft.com/office/powerpoint/2010/main" val="2425827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D493-60C2-EE11-3772-1C73D70FD7CE}"/>
              </a:ext>
            </a:extLst>
          </p:cNvPr>
          <p:cNvSpPr>
            <a:spLocks noGrp="1"/>
          </p:cNvSpPr>
          <p:nvPr>
            <p:ph type="title"/>
          </p:nvPr>
        </p:nvSpPr>
        <p:spPr/>
        <p:txBody>
          <a:bodyPr/>
          <a:lstStyle/>
          <a:p>
            <a:r>
              <a:rPr lang="en-US" b="1" dirty="0"/>
              <a:t>Key Components of a Deep Learning Model</a:t>
            </a:r>
            <a:endParaRPr lang="en-IN" b="1" dirty="0"/>
          </a:p>
        </p:txBody>
      </p:sp>
      <p:graphicFrame>
        <p:nvGraphicFramePr>
          <p:cNvPr id="7" name="Content Placeholder 2">
            <a:extLst>
              <a:ext uri="{FF2B5EF4-FFF2-40B4-BE49-F238E27FC236}">
                <a16:creationId xmlns:a16="http://schemas.microsoft.com/office/drawing/2014/main" id="{7071D3E9-7B24-C74F-ED16-B962F3E9D1C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215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EEFB6-6267-0351-6304-BACC7974D566}"/>
              </a:ext>
            </a:extLst>
          </p:cNvPr>
          <p:cNvSpPr>
            <a:spLocks noGrp="1"/>
          </p:cNvSpPr>
          <p:nvPr>
            <p:ph type="title"/>
          </p:nvPr>
        </p:nvSpPr>
        <p:spPr>
          <a:xfrm>
            <a:off x="761800" y="762001"/>
            <a:ext cx="5334197" cy="1708242"/>
          </a:xfrm>
        </p:spPr>
        <p:txBody>
          <a:bodyPr anchor="ctr">
            <a:normAutofit/>
          </a:bodyPr>
          <a:lstStyle/>
          <a:p>
            <a:r>
              <a:rPr lang="en-US" sz="4000" b="1" i="0">
                <a:effectLst/>
                <a:latin typeface="Söhne"/>
              </a:rPr>
              <a:t>Neural Networks</a:t>
            </a:r>
            <a:endParaRPr lang="en-IN" sz="4000"/>
          </a:p>
        </p:txBody>
      </p:sp>
      <p:sp>
        <p:nvSpPr>
          <p:cNvPr id="3" name="Content Placeholder 2">
            <a:extLst>
              <a:ext uri="{FF2B5EF4-FFF2-40B4-BE49-F238E27FC236}">
                <a16:creationId xmlns:a16="http://schemas.microsoft.com/office/drawing/2014/main" id="{9392D1F0-6184-135D-E21D-23ABB8FD5AB4}"/>
              </a:ext>
            </a:extLst>
          </p:cNvPr>
          <p:cNvSpPr>
            <a:spLocks noGrp="1"/>
          </p:cNvSpPr>
          <p:nvPr>
            <p:ph idx="1"/>
          </p:nvPr>
        </p:nvSpPr>
        <p:spPr>
          <a:xfrm>
            <a:off x="761800" y="2470244"/>
            <a:ext cx="5334197" cy="3769835"/>
          </a:xfrm>
        </p:spPr>
        <p:txBody>
          <a:bodyPr anchor="ctr">
            <a:normAutofit/>
          </a:bodyPr>
          <a:lstStyle/>
          <a:p>
            <a:pPr>
              <a:buFont typeface="Arial" panose="020B0604020202020204" pitchFamily="34" charset="0"/>
              <a:buChar char="•"/>
            </a:pPr>
            <a:r>
              <a:rPr lang="en-US" sz="2000" b="0" i="0" dirty="0">
                <a:effectLst/>
                <a:latin typeface="Söhne"/>
              </a:rPr>
              <a:t>Neural networks consist of interconnected nodes (neurons) organized into layers. There are typically three types of layers: input layer, hidden layers, and output layer.</a:t>
            </a:r>
          </a:p>
          <a:p>
            <a:pPr>
              <a:buFont typeface="Arial" panose="020B0604020202020204" pitchFamily="34" charset="0"/>
              <a:buChar char="•"/>
            </a:pPr>
            <a:r>
              <a:rPr lang="en-US" sz="2000" b="0" i="0" dirty="0">
                <a:effectLst/>
                <a:latin typeface="Söhne"/>
              </a:rPr>
              <a:t>Neurons in one layer are connected to neurons in the next layer, and each connection has a weight that is adjusted during training.</a:t>
            </a:r>
          </a:p>
          <a:p>
            <a:pPr>
              <a:buFont typeface="Arial" panose="020B0604020202020204" pitchFamily="34" charset="0"/>
              <a:buChar char="•"/>
            </a:pPr>
            <a:r>
              <a:rPr lang="en-US" sz="2000" b="0" i="0" dirty="0">
                <a:effectLst/>
                <a:latin typeface="Söhne"/>
              </a:rPr>
              <a:t>Activation functions introduce non-linearity to the model, allowing it to learn complex patterns.</a:t>
            </a:r>
          </a:p>
          <a:p>
            <a:endParaRPr lang="en-IN" sz="2000" dirty="0"/>
          </a:p>
        </p:txBody>
      </p:sp>
      <p:pic>
        <p:nvPicPr>
          <p:cNvPr id="17" name="Picture 16" descr="Neuron system in 3D rendering">
            <a:extLst>
              <a:ext uri="{FF2B5EF4-FFF2-40B4-BE49-F238E27FC236}">
                <a16:creationId xmlns:a16="http://schemas.microsoft.com/office/drawing/2014/main" id="{A56D46CB-E39B-0EFE-475E-22C23678024C}"/>
              </a:ext>
            </a:extLst>
          </p:cNvPr>
          <p:cNvPicPr>
            <a:picLocks noChangeAspect="1"/>
          </p:cNvPicPr>
          <p:nvPr/>
        </p:nvPicPr>
        <p:blipFill rotWithShape="1">
          <a:blip r:embed="rId2"/>
          <a:srcRect l="31718" r="15668"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0460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165E-ED65-6837-AF5E-FBF9ADB6E8E9}"/>
              </a:ext>
            </a:extLst>
          </p:cNvPr>
          <p:cNvSpPr>
            <a:spLocks noGrp="1"/>
          </p:cNvSpPr>
          <p:nvPr>
            <p:ph type="title"/>
          </p:nvPr>
        </p:nvSpPr>
        <p:spPr>
          <a:xfrm>
            <a:off x="876693" y="741391"/>
            <a:ext cx="4355265" cy="1616203"/>
          </a:xfrm>
        </p:spPr>
        <p:txBody>
          <a:bodyPr anchor="b">
            <a:normAutofit/>
          </a:bodyPr>
          <a:lstStyle/>
          <a:p>
            <a:r>
              <a:rPr lang="en-US" sz="3200" b="1" i="0">
                <a:effectLst/>
                <a:latin typeface="Söhne"/>
              </a:rPr>
              <a:t>Deep Neural Networks</a:t>
            </a:r>
            <a:endParaRPr lang="en-IN" sz="3200"/>
          </a:p>
        </p:txBody>
      </p:sp>
      <p:sp>
        <p:nvSpPr>
          <p:cNvPr id="3" name="Content Placeholder 2">
            <a:extLst>
              <a:ext uri="{FF2B5EF4-FFF2-40B4-BE49-F238E27FC236}">
                <a16:creationId xmlns:a16="http://schemas.microsoft.com/office/drawing/2014/main" id="{2990ABF7-DB0C-7997-9CFA-577326BE36E5}"/>
              </a:ext>
            </a:extLst>
          </p:cNvPr>
          <p:cNvSpPr>
            <a:spLocks noGrp="1"/>
          </p:cNvSpPr>
          <p:nvPr>
            <p:ph idx="1"/>
          </p:nvPr>
        </p:nvSpPr>
        <p:spPr>
          <a:xfrm>
            <a:off x="876692" y="2533476"/>
            <a:ext cx="4355265" cy="3447832"/>
          </a:xfrm>
        </p:spPr>
        <p:txBody>
          <a:bodyPr anchor="t">
            <a:normAutofit/>
          </a:bodyPr>
          <a:lstStyle/>
          <a:p>
            <a:pPr>
              <a:buFont typeface="Arial" panose="020B0604020202020204" pitchFamily="34" charset="0"/>
              <a:buChar char="•"/>
            </a:pPr>
            <a:r>
              <a:rPr lang="en-US" sz="2000" b="0" i="0">
                <a:effectLst/>
                <a:latin typeface="Söhne"/>
              </a:rPr>
              <a:t>Deep learning involves the use of deep neural networks, which means networks with multiple hidden layers.</a:t>
            </a:r>
          </a:p>
          <a:p>
            <a:pPr>
              <a:buFont typeface="Arial" panose="020B0604020202020204" pitchFamily="34" charset="0"/>
              <a:buChar char="•"/>
            </a:pPr>
            <a:r>
              <a:rPr lang="en-US" sz="2000" b="0" i="0">
                <a:effectLst/>
                <a:latin typeface="Söhne"/>
              </a:rPr>
              <a:t>The term "deep" comes from the depth of the network, and having multiple layers enables the model to learn hierarchical representations of data</a:t>
            </a:r>
          </a:p>
          <a:p>
            <a:endParaRPr lang="en-IN" sz="2000"/>
          </a:p>
        </p:txBody>
      </p:sp>
      <p:pic>
        <p:nvPicPr>
          <p:cNvPr id="5" name="Picture 4" descr="Angle view of circuit shaped like a brain">
            <a:extLst>
              <a:ext uri="{FF2B5EF4-FFF2-40B4-BE49-F238E27FC236}">
                <a16:creationId xmlns:a16="http://schemas.microsoft.com/office/drawing/2014/main" id="{52CE5221-6AC5-46A6-D975-651D94BC52A0}"/>
              </a:ext>
            </a:extLst>
          </p:cNvPr>
          <p:cNvPicPr>
            <a:picLocks noChangeAspect="1"/>
          </p:cNvPicPr>
          <p:nvPr/>
        </p:nvPicPr>
        <p:blipFill rotWithShape="1">
          <a:blip r:embed="rId2"/>
          <a:srcRect l="19073" r="18928" b="2"/>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68057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9FE8-531F-1E7D-35DB-72262D874A1C}"/>
              </a:ext>
            </a:extLst>
          </p:cNvPr>
          <p:cNvSpPr>
            <a:spLocks noGrp="1"/>
          </p:cNvSpPr>
          <p:nvPr>
            <p:ph type="title"/>
          </p:nvPr>
        </p:nvSpPr>
        <p:spPr>
          <a:xfrm>
            <a:off x="762000" y="1138036"/>
            <a:ext cx="4085665" cy="1402470"/>
          </a:xfrm>
        </p:spPr>
        <p:txBody>
          <a:bodyPr anchor="t">
            <a:normAutofit/>
          </a:bodyPr>
          <a:lstStyle/>
          <a:p>
            <a:r>
              <a:rPr lang="en-US" sz="3200" b="1" i="0">
                <a:effectLst/>
                <a:latin typeface="Söhne"/>
              </a:rPr>
              <a:t>Training and Backpropagation</a:t>
            </a:r>
            <a:endParaRPr lang="en-IN" sz="3200"/>
          </a:p>
        </p:txBody>
      </p:sp>
      <p:cxnSp>
        <p:nvCxnSpPr>
          <p:cNvPr id="13" name="Straight Connector 1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D13328-8F52-C798-871C-0BDF18A2A021}"/>
              </a:ext>
            </a:extLst>
          </p:cNvPr>
          <p:cNvSpPr>
            <a:spLocks noGrp="1"/>
          </p:cNvSpPr>
          <p:nvPr>
            <p:ph idx="1"/>
          </p:nvPr>
        </p:nvSpPr>
        <p:spPr>
          <a:xfrm>
            <a:off x="762000" y="2551176"/>
            <a:ext cx="4085665" cy="3591207"/>
          </a:xfrm>
        </p:spPr>
        <p:txBody>
          <a:bodyPr>
            <a:normAutofit/>
          </a:bodyPr>
          <a:lstStyle/>
          <a:p>
            <a:pPr>
              <a:buFont typeface="Arial" panose="020B0604020202020204" pitchFamily="34" charset="0"/>
              <a:buChar char="•"/>
            </a:pPr>
            <a:r>
              <a:rPr lang="en-US" sz="1900" b="0" i="0">
                <a:effectLst/>
                <a:latin typeface="Söhne"/>
              </a:rPr>
              <a:t>Deep learning models are trained using a process called backpropagation. During training, the model makes predictions, and the error between predictions and actual values is used to update the weights in the network to reduce the error.</a:t>
            </a:r>
          </a:p>
          <a:p>
            <a:pPr>
              <a:buFont typeface="Arial" panose="020B0604020202020204" pitchFamily="34" charset="0"/>
              <a:buChar char="•"/>
            </a:pPr>
            <a:endParaRPr lang="en-US" sz="1900" b="0" i="0">
              <a:effectLst/>
              <a:latin typeface="Söhne"/>
            </a:endParaRPr>
          </a:p>
          <a:p>
            <a:pPr>
              <a:buFont typeface="Arial" panose="020B0604020202020204" pitchFamily="34" charset="0"/>
              <a:buChar char="•"/>
            </a:pPr>
            <a:r>
              <a:rPr lang="en-US" sz="1900" b="0" i="0">
                <a:effectLst/>
                <a:latin typeface="Söhne"/>
              </a:rPr>
              <a:t>Optimization algorithms, such as gradient descent, are commonly used to minimize the error or loss function.</a:t>
            </a:r>
          </a:p>
          <a:p>
            <a:endParaRPr lang="en-IN" sz="1900"/>
          </a:p>
        </p:txBody>
      </p:sp>
      <p:pic>
        <p:nvPicPr>
          <p:cNvPr id="14" name="Picture 13" descr="Exclamation mark on a yellow background">
            <a:extLst>
              <a:ext uri="{FF2B5EF4-FFF2-40B4-BE49-F238E27FC236}">
                <a16:creationId xmlns:a16="http://schemas.microsoft.com/office/drawing/2014/main" id="{B2019E55-29EC-D144-3A53-9314FBBB873E}"/>
              </a:ext>
            </a:extLst>
          </p:cNvPr>
          <p:cNvPicPr>
            <a:picLocks noChangeAspect="1"/>
          </p:cNvPicPr>
          <p:nvPr/>
        </p:nvPicPr>
        <p:blipFill rotWithShape="1">
          <a:blip r:embed="rId2"/>
          <a:srcRect l="20692" r="7775"/>
          <a:stretch/>
        </p:blipFill>
        <p:spPr>
          <a:xfrm>
            <a:off x="5650992" y="10"/>
            <a:ext cx="6541008" cy="6857990"/>
          </a:xfrm>
          <a:prstGeom prst="rect">
            <a:avLst/>
          </a:prstGeom>
        </p:spPr>
      </p:pic>
    </p:spTree>
    <p:extLst>
      <p:ext uri="{BB962C8B-B14F-4D97-AF65-F5344CB8AC3E}">
        <p14:creationId xmlns:p14="http://schemas.microsoft.com/office/powerpoint/2010/main" val="97602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0AA6-33A6-85E5-29B8-6F3DE90FB03A}"/>
              </a:ext>
            </a:extLst>
          </p:cNvPr>
          <p:cNvSpPr>
            <a:spLocks noGrp="1"/>
          </p:cNvSpPr>
          <p:nvPr>
            <p:ph type="title"/>
          </p:nvPr>
        </p:nvSpPr>
        <p:spPr/>
        <p:txBody>
          <a:bodyPr/>
          <a:lstStyle/>
          <a:p>
            <a:pPr algn="ctr"/>
            <a:r>
              <a:rPr lang="en-IN" b="1" i="0" dirty="0">
                <a:effectLst/>
                <a:latin typeface="Söhne"/>
              </a:rPr>
              <a:t>Hierarchy of Representations</a:t>
            </a:r>
            <a:endParaRPr lang="en-IN" dirty="0"/>
          </a:p>
        </p:txBody>
      </p:sp>
      <p:graphicFrame>
        <p:nvGraphicFramePr>
          <p:cNvPr id="7" name="Content Placeholder 2">
            <a:extLst>
              <a:ext uri="{FF2B5EF4-FFF2-40B4-BE49-F238E27FC236}">
                <a16:creationId xmlns:a16="http://schemas.microsoft.com/office/drawing/2014/main" id="{78B26EBF-A343-50D5-921D-5160B30B810C}"/>
              </a:ext>
            </a:extLst>
          </p:cNvPr>
          <p:cNvGraphicFramePr>
            <a:graphicFrameLocks noGrp="1"/>
          </p:cNvGraphicFramePr>
          <p:nvPr>
            <p:ph idx="1"/>
            <p:extLst>
              <p:ext uri="{D42A27DB-BD31-4B8C-83A1-F6EECF244321}">
                <p14:modId xmlns:p14="http://schemas.microsoft.com/office/powerpoint/2010/main" val="16106166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540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F2C2B-9DE8-18FD-9B40-37BF926490F5}"/>
              </a:ext>
            </a:extLst>
          </p:cNvPr>
          <p:cNvSpPr>
            <a:spLocks noGrp="1"/>
          </p:cNvSpPr>
          <p:nvPr>
            <p:ph type="title"/>
          </p:nvPr>
        </p:nvSpPr>
        <p:spPr>
          <a:xfrm>
            <a:off x="761803" y="350196"/>
            <a:ext cx="4646904" cy="1624520"/>
          </a:xfrm>
        </p:spPr>
        <p:txBody>
          <a:bodyPr anchor="ctr">
            <a:normAutofit/>
          </a:bodyPr>
          <a:lstStyle/>
          <a:p>
            <a:r>
              <a:rPr lang="en-US" sz="4000" b="1" i="0">
                <a:effectLst/>
                <a:latin typeface="Söhne"/>
              </a:rPr>
              <a:t>Architectures</a:t>
            </a:r>
            <a:endParaRPr lang="en-IN" sz="4000"/>
          </a:p>
        </p:txBody>
      </p:sp>
      <p:sp>
        <p:nvSpPr>
          <p:cNvPr id="3" name="Content Placeholder 2">
            <a:extLst>
              <a:ext uri="{FF2B5EF4-FFF2-40B4-BE49-F238E27FC236}">
                <a16:creationId xmlns:a16="http://schemas.microsoft.com/office/drawing/2014/main" id="{F1B7EBE8-7E83-2EA1-2A43-CEABD7C1A305}"/>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n-US" sz="2000" b="0" i="0">
                <a:effectLst/>
                <a:latin typeface="Söhne"/>
              </a:rPr>
              <a:t>Different neural network architectures are designed for specific tasks. For example, convolutional neural networks (CNNs) are used for image-related tasks, recurrent neural networks (RNNs) for sequential data, and transformer architectures for natural language processing.</a:t>
            </a:r>
          </a:p>
          <a:p>
            <a:endParaRPr lang="en-IN" sz="2000"/>
          </a:p>
        </p:txBody>
      </p:sp>
      <p:pic>
        <p:nvPicPr>
          <p:cNvPr id="5" name="Picture 4" descr="Blue blocks and networks technology background">
            <a:extLst>
              <a:ext uri="{FF2B5EF4-FFF2-40B4-BE49-F238E27FC236}">
                <a16:creationId xmlns:a16="http://schemas.microsoft.com/office/drawing/2014/main" id="{AF1AA0EE-F0F4-A09A-73F9-5F8D7A905CF4}"/>
              </a:ext>
            </a:extLst>
          </p:cNvPr>
          <p:cNvPicPr>
            <a:picLocks noChangeAspect="1"/>
          </p:cNvPicPr>
          <p:nvPr/>
        </p:nvPicPr>
        <p:blipFill rotWithShape="1">
          <a:blip r:embed="rId2"/>
          <a:srcRect l="9517" r="40427" b="-446"/>
          <a:stretch/>
        </p:blipFill>
        <p:spPr>
          <a:xfrm>
            <a:off x="6096000" y="1"/>
            <a:ext cx="6102825" cy="6858000"/>
          </a:xfrm>
          <a:prstGeom prst="rect">
            <a:avLst/>
          </a:prstGeom>
        </p:spPr>
      </p:pic>
    </p:spTree>
    <p:extLst>
      <p:ext uri="{BB962C8B-B14F-4D97-AF65-F5344CB8AC3E}">
        <p14:creationId xmlns:p14="http://schemas.microsoft.com/office/powerpoint/2010/main" val="3235973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CD91-D0AD-F631-7FA5-AE71274F1873}"/>
              </a:ext>
            </a:extLst>
          </p:cNvPr>
          <p:cNvSpPr>
            <a:spLocks noGrp="1"/>
          </p:cNvSpPr>
          <p:nvPr>
            <p:ph type="title"/>
          </p:nvPr>
        </p:nvSpPr>
        <p:spPr>
          <a:xfrm>
            <a:off x="800100" y="3822610"/>
            <a:ext cx="4229100" cy="2255461"/>
          </a:xfrm>
        </p:spPr>
        <p:txBody>
          <a:bodyPr anchor="t">
            <a:normAutofit/>
          </a:bodyPr>
          <a:lstStyle/>
          <a:p>
            <a:r>
              <a:rPr lang="en-US" sz="3200" b="1" i="0">
                <a:effectLst/>
                <a:latin typeface="Söhne"/>
              </a:rPr>
              <a:t>Activation Functions</a:t>
            </a:r>
            <a:endParaRPr lang="en-IN" sz="3200"/>
          </a:p>
        </p:txBody>
      </p:sp>
      <p:pic>
        <p:nvPicPr>
          <p:cNvPr id="5" name="Picture 4" descr="White puzzle with one red piece">
            <a:extLst>
              <a:ext uri="{FF2B5EF4-FFF2-40B4-BE49-F238E27FC236}">
                <a16:creationId xmlns:a16="http://schemas.microsoft.com/office/drawing/2014/main" id="{6A26D209-0B71-342D-1967-93C9399CE0D7}"/>
              </a:ext>
            </a:extLst>
          </p:cNvPr>
          <p:cNvPicPr>
            <a:picLocks noChangeAspect="1"/>
          </p:cNvPicPr>
          <p:nvPr/>
        </p:nvPicPr>
        <p:blipFill rotWithShape="1">
          <a:blip r:embed="rId2"/>
          <a:srcRect t="15805" b="24399"/>
          <a:stretch/>
        </p:blipFill>
        <p:spPr>
          <a:xfrm>
            <a:off x="866422" y="-1"/>
            <a:ext cx="10459156" cy="3517995"/>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422" y="3517997"/>
            <a:ext cx="10459156"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FBF23F-0319-E934-EBD4-A5F9AF5BAB77}"/>
              </a:ext>
            </a:extLst>
          </p:cNvPr>
          <p:cNvSpPr>
            <a:spLocks noGrp="1"/>
          </p:cNvSpPr>
          <p:nvPr>
            <p:ph idx="1"/>
          </p:nvPr>
        </p:nvSpPr>
        <p:spPr>
          <a:xfrm>
            <a:off x="5987844" y="3854885"/>
            <a:ext cx="5365955" cy="2384552"/>
          </a:xfrm>
        </p:spPr>
        <p:txBody>
          <a:bodyPr>
            <a:normAutofit/>
          </a:bodyPr>
          <a:lstStyle/>
          <a:p>
            <a:pPr>
              <a:buFont typeface="Arial" panose="020B0604020202020204" pitchFamily="34" charset="0"/>
              <a:buChar char="•"/>
            </a:pPr>
            <a:r>
              <a:rPr lang="en-US" sz="2000" b="0" i="0">
                <a:effectLst/>
                <a:latin typeface="Söhne"/>
              </a:rPr>
              <a:t>Activation functions introduce non-linearities to the model, allowing it to learn and represent complex relationships in the data.</a:t>
            </a:r>
          </a:p>
          <a:p>
            <a:pPr>
              <a:buFont typeface="Arial" panose="020B0604020202020204" pitchFamily="34" charset="0"/>
              <a:buChar char="•"/>
            </a:pPr>
            <a:r>
              <a:rPr lang="en-US" sz="2000" b="0" i="0">
                <a:effectLst/>
                <a:latin typeface="Söhne"/>
              </a:rPr>
              <a:t>Common activation functions include sigmoid, tanh, and rectified linear unit (ReLU).</a:t>
            </a:r>
          </a:p>
          <a:p>
            <a:endParaRPr lang="en-IN" sz="2000"/>
          </a:p>
        </p:txBody>
      </p:sp>
    </p:spTree>
    <p:extLst>
      <p:ext uri="{BB962C8B-B14F-4D97-AF65-F5344CB8AC3E}">
        <p14:creationId xmlns:p14="http://schemas.microsoft.com/office/powerpoint/2010/main" val="967016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36C8-35B3-401E-6F97-1CDEDD523963}"/>
              </a:ext>
            </a:extLst>
          </p:cNvPr>
          <p:cNvSpPr>
            <a:spLocks noGrp="1"/>
          </p:cNvSpPr>
          <p:nvPr>
            <p:ph type="title"/>
          </p:nvPr>
        </p:nvSpPr>
        <p:spPr>
          <a:xfrm>
            <a:off x="8153400" y="1128094"/>
            <a:ext cx="3434180" cy="1415270"/>
          </a:xfrm>
        </p:spPr>
        <p:txBody>
          <a:bodyPr anchor="t">
            <a:normAutofit/>
          </a:bodyPr>
          <a:lstStyle/>
          <a:p>
            <a:r>
              <a:rPr lang="en-US" sz="3200" b="1" i="0" dirty="0">
                <a:effectLst/>
                <a:latin typeface="Söhne"/>
              </a:rPr>
              <a:t>Pretrained Models and Transfer Learning</a:t>
            </a:r>
            <a:endParaRPr lang="en-IN" sz="3200" dirty="0"/>
          </a:p>
        </p:txBody>
      </p:sp>
      <p:pic>
        <p:nvPicPr>
          <p:cNvPr id="5" name="Picture 4" descr="Light bulb on yellow background with sketched light beams and cord">
            <a:extLst>
              <a:ext uri="{FF2B5EF4-FFF2-40B4-BE49-F238E27FC236}">
                <a16:creationId xmlns:a16="http://schemas.microsoft.com/office/drawing/2014/main" id="{5D1A9C72-D319-B420-A95D-B9C53D73BDFE}"/>
              </a:ext>
            </a:extLst>
          </p:cNvPr>
          <p:cNvPicPr>
            <a:picLocks noChangeAspect="1"/>
          </p:cNvPicPr>
          <p:nvPr/>
        </p:nvPicPr>
        <p:blipFill rotWithShape="1">
          <a:blip r:embed="rId2"/>
          <a:srcRect l="32092"/>
          <a:stretch/>
        </p:blipFill>
        <p:spPr>
          <a:xfrm>
            <a:off x="-9886" y="10"/>
            <a:ext cx="7572605"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0A3ACE-73CD-B40E-2820-5B280162DE8E}"/>
              </a:ext>
            </a:extLst>
          </p:cNvPr>
          <p:cNvSpPr>
            <a:spLocks noGrp="1"/>
          </p:cNvSpPr>
          <p:nvPr>
            <p:ph idx="1"/>
          </p:nvPr>
        </p:nvSpPr>
        <p:spPr>
          <a:xfrm>
            <a:off x="8153400" y="3020884"/>
            <a:ext cx="3434180" cy="3599019"/>
          </a:xfrm>
        </p:spPr>
        <p:txBody>
          <a:bodyPr>
            <a:normAutofit/>
          </a:bodyPr>
          <a:lstStyle/>
          <a:p>
            <a:pPr>
              <a:buFont typeface="Arial" panose="020B0604020202020204" pitchFamily="34" charset="0"/>
              <a:buChar char="•"/>
            </a:pPr>
            <a:r>
              <a:rPr lang="en-US" sz="2000" b="0" i="0" dirty="0">
                <a:effectLst/>
                <a:latin typeface="Söhne"/>
              </a:rPr>
              <a:t>In many applications, models are pretrained on large datasets before being fine-tuned for specific tasks. Transfer learning involves leveraging the knowledge gained during pretraining.</a:t>
            </a:r>
          </a:p>
          <a:p>
            <a:endParaRPr lang="en-IN" sz="2000" dirty="0"/>
          </a:p>
        </p:txBody>
      </p:sp>
    </p:spTree>
    <p:extLst>
      <p:ext uri="{BB962C8B-B14F-4D97-AF65-F5344CB8AC3E}">
        <p14:creationId xmlns:p14="http://schemas.microsoft.com/office/powerpoint/2010/main" val="3916540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5B9A0B-5577-C0AD-7DF8-EF1749A08865}"/>
              </a:ext>
            </a:extLst>
          </p:cNvPr>
          <p:cNvPicPr>
            <a:picLocks noChangeAspect="1"/>
          </p:cNvPicPr>
          <p:nvPr/>
        </p:nvPicPr>
        <p:blipFill rotWithShape="1">
          <a:blip r:embed="rId2">
            <a:alphaModFix amt="50000"/>
          </a:blip>
          <a:srcRect t="29687"/>
          <a:stretch/>
        </p:blipFill>
        <p:spPr>
          <a:xfrm>
            <a:off x="20" y="1"/>
            <a:ext cx="12191980" cy="6857999"/>
          </a:xfrm>
          <a:prstGeom prst="rect">
            <a:avLst/>
          </a:prstGeom>
        </p:spPr>
      </p:pic>
      <p:sp>
        <p:nvSpPr>
          <p:cNvPr id="2" name="Title 1">
            <a:extLst>
              <a:ext uri="{FF2B5EF4-FFF2-40B4-BE49-F238E27FC236}">
                <a16:creationId xmlns:a16="http://schemas.microsoft.com/office/drawing/2014/main" id="{24C7AAB7-DF55-4DA6-8E2D-21F09AB55D54}"/>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pPr algn="ctr">
              <a:spcBef>
                <a:spcPct val="0"/>
              </a:spcBef>
            </a:pPr>
            <a:r>
              <a:rPr lang="en-US" sz="6000" dirty="0">
                <a:solidFill>
                  <a:srgbClr val="FFFFFF"/>
                </a:solidFill>
              </a:rPr>
              <a:t>Applications of Deep Learning</a:t>
            </a:r>
          </a:p>
        </p:txBody>
      </p:sp>
    </p:spTree>
    <p:extLst>
      <p:ext uri="{BB962C8B-B14F-4D97-AF65-F5344CB8AC3E}">
        <p14:creationId xmlns:p14="http://schemas.microsoft.com/office/powerpoint/2010/main" val="1404917438"/>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5A43D-C9B9-4379-9DFA-CFE552FD3151}"/>
              </a:ext>
            </a:extLst>
          </p:cNvPr>
          <p:cNvSpPr>
            <a:spLocks noGrp="1"/>
          </p:cNvSpPr>
          <p:nvPr>
            <p:ph type="title"/>
          </p:nvPr>
        </p:nvSpPr>
        <p:spPr>
          <a:xfrm>
            <a:off x="761803" y="350196"/>
            <a:ext cx="4646904" cy="1624520"/>
          </a:xfrm>
        </p:spPr>
        <p:txBody>
          <a:bodyPr vert="horz" lIns="91440" tIns="45720" rIns="91440" bIns="45720" rtlCol="0" anchor="ctr">
            <a:normAutofit/>
          </a:bodyPr>
          <a:lstStyle/>
          <a:p>
            <a:pPr>
              <a:spcBef>
                <a:spcPct val="0"/>
              </a:spcBef>
            </a:pPr>
            <a:r>
              <a:rPr lang="en-US" sz="4000" b="1" dirty="0"/>
              <a:t>Self Driving Cars</a:t>
            </a:r>
          </a:p>
        </p:txBody>
      </p:sp>
      <p:sp>
        <p:nvSpPr>
          <p:cNvPr id="3" name="Text Placeholder 2">
            <a:extLst>
              <a:ext uri="{FF2B5EF4-FFF2-40B4-BE49-F238E27FC236}">
                <a16:creationId xmlns:a16="http://schemas.microsoft.com/office/drawing/2014/main" id="{A9766400-046C-4463-A63E-7A5DBF067B94}"/>
              </a:ext>
            </a:extLst>
          </p:cNvPr>
          <p:cNvSpPr>
            <a:spLocks noGrp="1"/>
          </p:cNvSpPr>
          <p:nvPr>
            <p:ph type="body" idx="1"/>
          </p:nvPr>
        </p:nvSpPr>
        <p:spPr>
          <a:xfrm>
            <a:off x="761803" y="2479040"/>
            <a:ext cx="4646905" cy="3613149"/>
          </a:xfrm>
        </p:spPr>
        <p:txBody>
          <a:bodyPr vert="horz" lIns="91440" tIns="45720" rIns="91440" bIns="45720" rtlCol="0" anchor="ctr">
            <a:normAutofit/>
          </a:bodyPr>
          <a:lstStyle/>
          <a:p>
            <a:pPr marL="380985" indent="0">
              <a:buNone/>
            </a:pPr>
            <a:r>
              <a:rPr lang="en-US" dirty="0"/>
              <a:t>Deep Learning is the force that is bringing autonomous driving to life. A million sets of data are fed to a system to build a model, to train the machines to learn, and then test the results in a safe environment. </a:t>
            </a:r>
          </a:p>
        </p:txBody>
      </p:sp>
      <p:pic>
        <p:nvPicPr>
          <p:cNvPr id="6" name="Picture 5" descr="A board game">
            <a:extLst>
              <a:ext uri="{FF2B5EF4-FFF2-40B4-BE49-F238E27FC236}">
                <a16:creationId xmlns:a16="http://schemas.microsoft.com/office/drawing/2014/main" id="{59857BAC-97F4-930E-C3FF-503273193C4A}"/>
              </a:ext>
            </a:extLst>
          </p:cNvPr>
          <p:cNvPicPr>
            <a:picLocks noChangeAspect="1"/>
          </p:cNvPicPr>
          <p:nvPr/>
        </p:nvPicPr>
        <p:blipFill rotWithShape="1">
          <a:blip r:embed="rId2"/>
          <a:srcRect l="24668" r="15931" b="-2"/>
          <a:stretch/>
        </p:blipFill>
        <p:spPr>
          <a:xfrm>
            <a:off x="6096000" y="1"/>
            <a:ext cx="6102825" cy="6858000"/>
          </a:xfrm>
          <a:prstGeom prst="rect">
            <a:avLst/>
          </a:prstGeom>
        </p:spPr>
      </p:pic>
      <p:sp>
        <p:nvSpPr>
          <p:cNvPr id="4" name="Slide Number Placeholder 3">
            <a:extLst>
              <a:ext uri="{FF2B5EF4-FFF2-40B4-BE49-F238E27FC236}">
                <a16:creationId xmlns:a16="http://schemas.microsoft.com/office/drawing/2014/main" id="{E5A3027B-679E-4912-9F8E-CDA0F528CA3F}"/>
              </a:ext>
            </a:extLst>
          </p:cNvPr>
          <p:cNvSpPr>
            <a:spLocks noGrp="1"/>
          </p:cNvSpPr>
          <p:nvPr>
            <p:ph type="sldNum" idx="12"/>
          </p:nvPr>
        </p:nvSpPr>
        <p:spPr>
          <a:xfrm>
            <a:off x="8732520" y="6356350"/>
            <a:ext cx="32004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44</a:t>
            </a:fld>
            <a:endParaRPr lang="en-US">
              <a:solidFill>
                <a:srgbClr val="FFFFFF"/>
              </a:solidFill>
              <a:latin typeface="Calibri" panose="020F0502020204030204"/>
            </a:endParaRPr>
          </a:p>
        </p:txBody>
      </p:sp>
    </p:spTree>
    <p:extLst>
      <p:ext uri="{BB962C8B-B14F-4D97-AF65-F5344CB8AC3E}">
        <p14:creationId xmlns:p14="http://schemas.microsoft.com/office/powerpoint/2010/main" val="2288536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One glowing light bulb in sea of unlit bulbs">
            <a:extLst>
              <a:ext uri="{FF2B5EF4-FFF2-40B4-BE49-F238E27FC236}">
                <a16:creationId xmlns:a16="http://schemas.microsoft.com/office/drawing/2014/main" id="{10D7BD36-8227-8354-4749-C606F41FA15D}"/>
              </a:ext>
            </a:extLst>
          </p:cNvPr>
          <p:cNvPicPr>
            <a:picLocks noChangeAspect="1"/>
          </p:cNvPicPr>
          <p:nvPr/>
        </p:nvPicPr>
        <p:blipFill rotWithShape="1">
          <a:blip r:embed="rId2"/>
          <a:srcRect l="19092" r="14318"/>
          <a:stretch/>
        </p:blipFill>
        <p:spPr>
          <a:xfrm>
            <a:off x="6103027" y="10"/>
            <a:ext cx="6088971" cy="6857990"/>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606FF-E0E9-4A8D-98C0-0F2E4BEBC701}"/>
              </a:ext>
            </a:extLst>
          </p:cNvPr>
          <p:cNvSpPr>
            <a:spLocks noGrp="1"/>
          </p:cNvSpPr>
          <p:nvPr>
            <p:ph type="title"/>
          </p:nvPr>
        </p:nvSpPr>
        <p:spPr>
          <a:xfrm>
            <a:off x="761801" y="328512"/>
            <a:ext cx="4778387" cy="1628970"/>
          </a:xfrm>
        </p:spPr>
        <p:txBody>
          <a:bodyPr vert="horz" lIns="91440" tIns="45720" rIns="91440" bIns="45720" rtlCol="0" anchor="ctr">
            <a:normAutofit/>
          </a:bodyPr>
          <a:lstStyle/>
          <a:p>
            <a:pPr>
              <a:spcBef>
                <a:spcPct val="0"/>
              </a:spcBef>
            </a:pPr>
            <a:r>
              <a:rPr lang="en-US" sz="4000" b="1" dirty="0"/>
              <a:t>Virtual Assistants</a:t>
            </a:r>
          </a:p>
        </p:txBody>
      </p:sp>
      <p:sp>
        <p:nvSpPr>
          <p:cNvPr id="3" name="Text Placeholder 2">
            <a:extLst>
              <a:ext uri="{FF2B5EF4-FFF2-40B4-BE49-F238E27FC236}">
                <a16:creationId xmlns:a16="http://schemas.microsoft.com/office/drawing/2014/main" id="{CB8F0FFC-E426-4A50-92FE-C9E3A50BB001}"/>
              </a:ext>
            </a:extLst>
          </p:cNvPr>
          <p:cNvSpPr>
            <a:spLocks noGrp="1"/>
          </p:cNvSpPr>
          <p:nvPr>
            <p:ph type="body" idx="1"/>
          </p:nvPr>
        </p:nvSpPr>
        <p:spPr>
          <a:xfrm>
            <a:off x="761801" y="2614507"/>
            <a:ext cx="4659756" cy="3374137"/>
          </a:xfrm>
        </p:spPr>
        <p:txBody>
          <a:bodyPr vert="horz" lIns="91440" tIns="45720" rIns="91440" bIns="45720" rtlCol="0" anchor="ctr">
            <a:normAutofit lnSpcReduction="10000"/>
          </a:bodyPr>
          <a:lstStyle/>
          <a:p>
            <a:pPr marL="380985" indent="0">
              <a:buNone/>
            </a:pPr>
            <a:r>
              <a:rPr lang="en-US" sz="2400" dirty="0"/>
              <a:t>The most popular application of deep learning is virtual assistants ranging from Alexa to Siri to Google Assistant. Each interaction with these assistants provides them with an opportunity to learn more about your voice and accent, thereby providing you a secondary human interaction experience.</a:t>
            </a:r>
          </a:p>
        </p:txBody>
      </p:sp>
      <p:sp>
        <p:nvSpPr>
          <p:cNvPr id="4" name="Slide Number Placeholder 3">
            <a:extLst>
              <a:ext uri="{FF2B5EF4-FFF2-40B4-BE49-F238E27FC236}">
                <a16:creationId xmlns:a16="http://schemas.microsoft.com/office/drawing/2014/main" id="{F51621C0-AEF3-4AF8-8528-487548C00086}"/>
              </a:ext>
            </a:extLst>
          </p:cNvPr>
          <p:cNvSpPr>
            <a:spLocks noGrp="1"/>
          </p:cNvSpPr>
          <p:nvPr>
            <p:ph type="sldNum" idx="12"/>
          </p:nvPr>
        </p:nvSpPr>
        <p:spPr>
          <a:xfrm>
            <a:off x="10515600" y="6356350"/>
            <a:ext cx="1462825"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45</a:t>
            </a:fld>
            <a:endParaRPr lang="en-US">
              <a:solidFill>
                <a:srgbClr val="FFFFFF"/>
              </a:solidFill>
              <a:latin typeface="Calibri" panose="020F0502020204030204"/>
            </a:endParaRPr>
          </a:p>
        </p:txBody>
      </p:sp>
    </p:spTree>
    <p:extLst>
      <p:ext uri="{BB962C8B-B14F-4D97-AF65-F5344CB8AC3E}">
        <p14:creationId xmlns:p14="http://schemas.microsoft.com/office/powerpoint/2010/main" val="64680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BA4DE-E8BA-4A48-B17E-FF99871E60F1}"/>
              </a:ext>
            </a:extLst>
          </p:cNvPr>
          <p:cNvSpPr>
            <a:spLocks noGrp="1"/>
          </p:cNvSpPr>
          <p:nvPr>
            <p:ph type="title"/>
          </p:nvPr>
        </p:nvSpPr>
        <p:spPr>
          <a:xfrm>
            <a:off x="761800" y="762001"/>
            <a:ext cx="5334197" cy="1708242"/>
          </a:xfrm>
        </p:spPr>
        <p:txBody>
          <a:bodyPr vert="horz" lIns="91440" tIns="45720" rIns="91440" bIns="45720" rtlCol="0" anchor="ctr">
            <a:normAutofit/>
          </a:bodyPr>
          <a:lstStyle/>
          <a:p>
            <a:pPr>
              <a:spcBef>
                <a:spcPct val="0"/>
              </a:spcBef>
            </a:pPr>
            <a:r>
              <a:rPr lang="en-US" sz="4000" b="1" dirty="0"/>
              <a:t>Visual Recognition</a:t>
            </a:r>
          </a:p>
        </p:txBody>
      </p:sp>
      <p:sp>
        <p:nvSpPr>
          <p:cNvPr id="3" name="Text Placeholder 2">
            <a:extLst>
              <a:ext uri="{FF2B5EF4-FFF2-40B4-BE49-F238E27FC236}">
                <a16:creationId xmlns:a16="http://schemas.microsoft.com/office/drawing/2014/main" id="{6482BBFF-A8F5-43E1-9A29-F6A14BD78CF3}"/>
              </a:ext>
            </a:extLst>
          </p:cNvPr>
          <p:cNvSpPr>
            <a:spLocks noGrp="1"/>
          </p:cNvSpPr>
          <p:nvPr>
            <p:ph type="body" idx="1"/>
          </p:nvPr>
        </p:nvSpPr>
        <p:spPr>
          <a:xfrm>
            <a:off x="761799" y="1901284"/>
            <a:ext cx="5334197" cy="3769835"/>
          </a:xfrm>
        </p:spPr>
        <p:txBody>
          <a:bodyPr vert="horz" lIns="91440" tIns="45720" rIns="91440" bIns="45720" rtlCol="0" anchor="ctr">
            <a:normAutofit/>
          </a:bodyPr>
          <a:lstStyle/>
          <a:p>
            <a:pPr marL="380985" indent="0">
              <a:buNone/>
            </a:pPr>
            <a:r>
              <a:rPr lang="en-US" sz="2400" dirty="0"/>
              <a:t>Images can be sorted based on locations detected in photographs, faces, a combination of people, or according to events, dates, etc. Searching for a particular photo from a library</a:t>
            </a:r>
          </a:p>
        </p:txBody>
      </p:sp>
      <p:pic>
        <p:nvPicPr>
          <p:cNvPr id="6" name="Picture 5" descr="Colourful printed pages">
            <a:extLst>
              <a:ext uri="{FF2B5EF4-FFF2-40B4-BE49-F238E27FC236}">
                <a16:creationId xmlns:a16="http://schemas.microsoft.com/office/drawing/2014/main" id="{2194B4B8-F7AE-10DF-7A6D-D7B52FE650AB}"/>
              </a:ext>
            </a:extLst>
          </p:cNvPr>
          <p:cNvPicPr>
            <a:picLocks noChangeAspect="1"/>
          </p:cNvPicPr>
          <p:nvPr/>
        </p:nvPicPr>
        <p:blipFill rotWithShape="1">
          <a:blip r:embed="rId2"/>
          <a:srcRect l="48164"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52B31ABC-87FE-430D-BCA7-8187BABF51ED}"/>
              </a:ext>
            </a:extLst>
          </p:cNvPr>
          <p:cNvSpPr>
            <a:spLocks noGrp="1"/>
          </p:cNvSpPr>
          <p:nvPr>
            <p:ph type="sldNum" idx="12"/>
          </p:nvPr>
        </p:nvSpPr>
        <p:spPr>
          <a:xfrm>
            <a:off x="10167869" y="6356350"/>
            <a:ext cx="1768425"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46</a:t>
            </a:fld>
            <a:endParaRPr lang="en-US">
              <a:solidFill>
                <a:srgbClr val="FFFFFF"/>
              </a:solidFill>
              <a:latin typeface="Calibri" panose="020F0502020204030204"/>
            </a:endParaRPr>
          </a:p>
        </p:txBody>
      </p:sp>
    </p:spTree>
    <p:extLst>
      <p:ext uri="{BB962C8B-B14F-4D97-AF65-F5344CB8AC3E}">
        <p14:creationId xmlns:p14="http://schemas.microsoft.com/office/powerpoint/2010/main" val="3327507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227543-0EDA-4066-B080-72406CBF55A4}"/>
              </a:ext>
            </a:extLst>
          </p:cNvPr>
          <p:cNvSpPr>
            <a:spLocks noGrp="1"/>
          </p:cNvSpPr>
          <p:nvPr>
            <p:ph type="title"/>
          </p:nvPr>
        </p:nvSpPr>
        <p:spPr>
          <a:xfrm>
            <a:off x="836679" y="723898"/>
            <a:ext cx="6002110" cy="1495425"/>
          </a:xfrm>
        </p:spPr>
        <p:txBody>
          <a:bodyPr vert="horz" lIns="91440" tIns="45720" rIns="91440" bIns="45720" rtlCol="0" anchor="ctr">
            <a:normAutofit/>
          </a:bodyPr>
          <a:lstStyle/>
          <a:p>
            <a:pPr>
              <a:spcBef>
                <a:spcPct val="0"/>
              </a:spcBef>
            </a:pPr>
            <a:r>
              <a:rPr lang="en-US" sz="4000" b="1"/>
              <a:t>Text Analysis and Understanding</a:t>
            </a:r>
          </a:p>
        </p:txBody>
      </p:sp>
      <p:sp>
        <p:nvSpPr>
          <p:cNvPr id="3" name="Text Placeholder 2">
            <a:extLst>
              <a:ext uri="{FF2B5EF4-FFF2-40B4-BE49-F238E27FC236}">
                <a16:creationId xmlns:a16="http://schemas.microsoft.com/office/drawing/2014/main" id="{74E0DAB5-46D3-4CCD-AC3E-243E56071F21}"/>
              </a:ext>
            </a:extLst>
          </p:cNvPr>
          <p:cNvSpPr>
            <a:spLocks noGrp="1"/>
          </p:cNvSpPr>
          <p:nvPr>
            <p:ph type="body" idx="1"/>
          </p:nvPr>
        </p:nvSpPr>
        <p:spPr>
          <a:xfrm>
            <a:off x="836680" y="2405067"/>
            <a:ext cx="6002110" cy="3729034"/>
          </a:xfrm>
        </p:spPr>
        <p:txBody>
          <a:bodyPr vert="horz" lIns="91440" tIns="45720" rIns="91440" bIns="45720" rtlCol="0">
            <a:normAutofit/>
          </a:bodyPr>
          <a:lstStyle/>
          <a:p>
            <a:pPr marL="380985" indent="0">
              <a:buNone/>
            </a:pPr>
            <a:r>
              <a:rPr lang="en-US" sz="3200" dirty="0"/>
              <a:t>Document classification, sentiment analysis, automatic translation are some of the areas where this is used today.</a:t>
            </a:r>
          </a:p>
        </p:txBody>
      </p:sp>
      <p:pic>
        <p:nvPicPr>
          <p:cNvPr id="6" name="Picture 5" descr="Pen placed on top of a signature line">
            <a:extLst>
              <a:ext uri="{FF2B5EF4-FFF2-40B4-BE49-F238E27FC236}">
                <a16:creationId xmlns:a16="http://schemas.microsoft.com/office/drawing/2014/main" id="{1E912DB6-9617-7446-CD5B-AF8A509B7E6F}"/>
              </a:ext>
            </a:extLst>
          </p:cNvPr>
          <p:cNvPicPr>
            <a:picLocks noChangeAspect="1"/>
          </p:cNvPicPr>
          <p:nvPr/>
        </p:nvPicPr>
        <p:blipFill rotWithShape="1">
          <a:blip r:embed="rId2"/>
          <a:srcRect l="50582" r="824" b="-1"/>
          <a:stretch/>
        </p:blipFill>
        <p:spPr>
          <a:xfrm>
            <a:off x="7199440" y="10"/>
            <a:ext cx="4992560" cy="6857990"/>
          </a:xfrm>
          <a:prstGeom prst="rect">
            <a:avLst/>
          </a:prstGeom>
          <a:effectLst/>
        </p:spPr>
      </p:pic>
      <p:sp>
        <p:nvSpPr>
          <p:cNvPr id="4" name="Slide Number Placeholder 3">
            <a:extLst>
              <a:ext uri="{FF2B5EF4-FFF2-40B4-BE49-F238E27FC236}">
                <a16:creationId xmlns:a16="http://schemas.microsoft.com/office/drawing/2014/main" id="{FCE0076F-8B70-4D7C-B5DF-964D35C5CCDC}"/>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smtClean="0">
                <a:solidFill>
                  <a:srgbClr val="FFFFFF"/>
                </a:solidFill>
                <a:latin typeface="Calibri" panose="020F0502020204030204"/>
              </a:rPr>
              <a:pPr>
                <a:spcAft>
                  <a:spcPts val="600"/>
                </a:spcAft>
                <a:defRPr/>
              </a:pPr>
              <a:t>47</a:t>
            </a:fld>
            <a:endParaRPr lang="en-US">
              <a:solidFill>
                <a:srgbClr val="FFFFFF"/>
              </a:solidFill>
              <a:latin typeface="Calibri" panose="020F0502020204030204"/>
            </a:endParaRPr>
          </a:p>
        </p:txBody>
      </p:sp>
    </p:spTree>
    <p:extLst>
      <p:ext uri="{BB962C8B-B14F-4D97-AF65-F5344CB8AC3E}">
        <p14:creationId xmlns:p14="http://schemas.microsoft.com/office/powerpoint/2010/main" val="1604628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useBgFill="1">
        <p:nvSpPr>
          <p:cNvPr id="316" name="Rectangle 315">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Google Shape;309;p36"/>
          <p:cNvSpPr txBox="1">
            <a:spLocks noGrp="1"/>
          </p:cNvSpPr>
          <p:nvPr>
            <p:ph type="ctrTitle" idx="4294967295"/>
          </p:nvPr>
        </p:nvSpPr>
        <p:spPr>
          <a:xfrm>
            <a:off x="804672" y="4267832"/>
            <a:ext cx="4805996" cy="1297115"/>
          </a:xfrm>
          <a:prstGeom prst="rect">
            <a:avLst/>
          </a:prstGeom>
        </p:spPr>
        <p:txBody>
          <a:bodyPr spcFirstLastPara="1" vert="horz" lIns="91440" tIns="45720" rIns="91440" bIns="45720" rtlCol="0" anchor="t" anchorCtr="0">
            <a:normAutofit/>
          </a:bodyPr>
          <a:lstStyle/>
          <a:p>
            <a:r>
              <a:rPr lang="en-US" sz="4000" kern="1200">
                <a:solidFill>
                  <a:schemeClr val="tx2"/>
                </a:solidFill>
                <a:latin typeface="+mj-lt"/>
                <a:ea typeface="+mj-ea"/>
                <a:cs typeface="+mj-cs"/>
              </a:rPr>
              <a:t>THANK YOU!</a:t>
            </a:r>
          </a:p>
        </p:txBody>
      </p:sp>
      <p:grpSp>
        <p:nvGrpSpPr>
          <p:cNvPr id="320" name="Group 319">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321" name="Freeform: Shape 320">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Freeform: Shape 321">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Freeform: Shape 322">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Freeform: Shape 323">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9" name="Graphic 328" descr="Handshake">
            <a:extLst>
              <a:ext uri="{FF2B5EF4-FFF2-40B4-BE49-F238E27FC236}">
                <a16:creationId xmlns:a16="http://schemas.microsoft.com/office/drawing/2014/main" id="{D6AC6C79-94D6-1826-DAA4-6DD794C3F3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9652" y="1859078"/>
            <a:ext cx="3821102" cy="3821102"/>
          </a:xfrm>
          <a:prstGeom prst="rect">
            <a:avLst/>
          </a:prstGeom>
          <a:ln>
            <a:noFill/>
          </a:ln>
        </p:spPr>
      </p:pic>
      <p:sp>
        <p:nvSpPr>
          <p:cNvPr id="308" name="Google Shape;308;p36"/>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a:spcAft>
                <a:spcPts val="600"/>
              </a:spcAft>
            </a:pPr>
            <a:fld id="{00000000-1234-1234-1234-123412341234}" type="slidenum">
              <a:rPr lang="en-US"/>
              <a:pPr>
                <a:spcAft>
                  <a:spcPts val="600"/>
                </a:spcAft>
              </a:pPr>
              <a:t>48</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369EBE-03AB-0DA2-312E-C28BBDB7FA4B}"/>
              </a:ext>
            </a:extLst>
          </p:cNvPr>
          <p:cNvSpPr>
            <a:spLocks noGrp="1"/>
          </p:cNvSpPr>
          <p:nvPr>
            <p:ph type="title"/>
          </p:nvPr>
        </p:nvSpPr>
        <p:spPr>
          <a:xfrm>
            <a:off x="841248" y="256032"/>
            <a:ext cx="10506456" cy="1014984"/>
          </a:xfrm>
        </p:spPr>
        <p:txBody>
          <a:bodyPr anchor="b">
            <a:normAutofit/>
          </a:bodyPr>
          <a:lstStyle/>
          <a:p>
            <a:pPr algn="ctr"/>
            <a:r>
              <a:rPr lang="en-IN" b="1" i="0" dirty="0">
                <a:effectLst/>
                <a:latin typeface="Söhne"/>
              </a:rPr>
              <a:t>Feature Engineering</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3108CAD3-E29B-7EFC-7DFF-1E779DDAF0B6}"/>
              </a:ext>
            </a:extLst>
          </p:cNvPr>
          <p:cNvGraphicFramePr>
            <a:graphicFrameLocks noGrp="1"/>
          </p:cNvGraphicFramePr>
          <p:nvPr>
            <p:ph idx="1"/>
            <p:extLst>
              <p:ext uri="{D42A27DB-BD31-4B8C-83A1-F6EECF244321}">
                <p14:modId xmlns:p14="http://schemas.microsoft.com/office/powerpoint/2010/main" val="26464896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521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5BA5B3-75BC-788B-C911-B85AB324E46C}"/>
              </a:ext>
            </a:extLst>
          </p:cNvPr>
          <p:cNvSpPr>
            <a:spLocks noGrp="1"/>
          </p:cNvSpPr>
          <p:nvPr>
            <p:ph type="title"/>
          </p:nvPr>
        </p:nvSpPr>
        <p:spPr>
          <a:xfrm>
            <a:off x="838200" y="329934"/>
            <a:ext cx="10515600" cy="1341634"/>
          </a:xfrm>
        </p:spPr>
        <p:txBody>
          <a:bodyPr>
            <a:normAutofit/>
          </a:bodyPr>
          <a:lstStyle/>
          <a:p>
            <a:pPr algn="ctr"/>
            <a:r>
              <a:rPr lang="en-IN" sz="4000" b="1" i="0" dirty="0">
                <a:effectLst/>
                <a:latin typeface="Söhne"/>
              </a:rPr>
              <a:t>Model Complexity</a:t>
            </a:r>
            <a:endParaRPr lang="en-IN" sz="4000" dirty="0"/>
          </a:p>
        </p:txBody>
      </p:sp>
      <p:pic>
        <p:nvPicPr>
          <p:cNvPr id="16" name="Picture 15" descr="A close-up of a blue and green striped surface&#10;&#10;Description automatically generated">
            <a:extLst>
              <a:ext uri="{FF2B5EF4-FFF2-40B4-BE49-F238E27FC236}">
                <a16:creationId xmlns:a16="http://schemas.microsoft.com/office/drawing/2014/main" id="{D8076AC0-37B8-08B2-7189-08F3290D6672}"/>
              </a:ext>
            </a:extLst>
          </p:cNvPr>
          <p:cNvPicPr>
            <a:picLocks noChangeAspect="1"/>
          </p:cNvPicPr>
          <p:nvPr/>
        </p:nvPicPr>
        <p:blipFill rotWithShape="1">
          <a:blip r:embed="rId2"/>
          <a:srcRect l="14987" r="32452" b="2"/>
          <a:stretch/>
        </p:blipFill>
        <p:spPr>
          <a:xfrm>
            <a:off x="7992976" y="1843283"/>
            <a:ext cx="3374810" cy="4285807"/>
          </a:xfrm>
          <a:prstGeom prst="rect">
            <a:avLst/>
          </a:prstGeom>
        </p:spPr>
      </p:pic>
      <p:graphicFrame>
        <p:nvGraphicFramePr>
          <p:cNvPr id="15" name="Content Placeholder 2">
            <a:extLst>
              <a:ext uri="{FF2B5EF4-FFF2-40B4-BE49-F238E27FC236}">
                <a16:creationId xmlns:a16="http://schemas.microsoft.com/office/drawing/2014/main" id="{9A2B4318-4418-BC35-1BD4-1FAD02E954C6}"/>
              </a:ext>
            </a:extLst>
          </p:cNvPr>
          <p:cNvGraphicFramePr/>
          <p:nvPr>
            <p:extLst>
              <p:ext uri="{D42A27DB-BD31-4B8C-83A1-F6EECF244321}">
                <p14:modId xmlns:p14="http://schemas.microsoft.com/office/powerpoint/2010/main" val="388365398"/>
              </p:ext>
            </p:extLst>
          </p:nvPr>
        </p:nvGraphicFramePr>
        <p:xfrm>
          <a:off x="831987" y="1843283"/>
          <a:ext cx="6803753" cy="4285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303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descr="A close-up of a blue and white background&#10;&#10;Description automatically generated">
            <a:extLst>
              <a:ext uri="{FF2B5EF4-FFF2-40B4-BE49-F238E27FC236}">
                <a16:creationId xmlns:a16="http://schemas.microsoft.com/office/drawing/2014/main" id="{4CB120A4-4F2D-9AA5-C792-11E20E6BFD4A}"/>
              </a:ext>
            </a:extLst>
          </p:cNvPr>
          <p:cNvPicPr>
            <a:picLocks noChangeAspect="1"/>
          </p:cNvPicPr>
          <p:nvPr/>
        </p:nvPicPr>
        <p:blipFill rotWithShape="1">
          <a:blip r:embed="rId2"/>
          <a:srcRect t="13347" b="13363"/>
          <a:stretch/>
        </p:blipFill>
        <p:spPr>
          <a:xfrm>
            <a:off x="20" y="10"/>
            <a:ext cx="12191980" cy="6857990"/>
          </a:xfrm>
          <a:prstGeom prst="rect">
            <a:avLst/>
          </a:prstGeom>
        </p:spPr>
      </p:pic>
      <p:sp>
        <p:nvSpPr>
          <p:cNvPr id="44" name="Rectangle 4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898739-2E6A-6A35-60E3-8111477F211A}"/>
              </a:ext>
            </a:extLst>
          </p:cNvPr>
          <p:cNvSpPr>
            <a:spLocks noGrp="1"/>
          </p:cNvSpPr>
          <p:nvPr>
            <p:ph type="title"/>
          </p:nvPr>
        </p:nvSpPr>
        <p:spPr>
          <a:xfrm>
            <a:off x="838200" y="365125"/>
            <a:ext cx="10515600" cy="1325563"/>
          </a:xfrm>
        </p:spPr>
        <p:txBody>
          <a:bodyPr>
            <a:normAutofit/>
          </a:bodyPr>
          <a:lstStyle/>
          <a:p>
            <a:pPr algn="ctr"/>
            <a:r>
              <a:rPr lang="en-IN" b="1" i="0" dirty="0">
                <a:effectLst/>
                <a:latin typeface="Söhne"/>
              </a:rPr>
              <a:t>Performance on Unstructured Data</a:t>
            </a:r>
            <a:endParaRPr lang="en-IN" dirty="0"/>
          </a:p>
        </p:txBody>
      </p:sp>
      <p:graphicFrame>
        <p:nvGraphicFramePr>
          <p:cNvPr id="38" name="Content Placeholder 2">
            <a:extLst>
              <a:ext uri="{FF2B5EF4-FFF2-40B4-BE49-F238E27FC236}">
                <a16:creationId xmlns:a16="http://schemas.microsoft.com/office/drawing/2014/main" id="{657E2436-7E49-8BDD-BC06-7F60F54BD34D}"/>
              </a:ext>
            </a:extLst>
          </p:cNvPr>
          <p:cNvGraphicFramePr>
            <a:graphicFrameLocks noGrp="1"/>
          </p:cNvGraphicFramePr>
          <p:nvPr>
            <p:ph idx="1"/>
            <p:extLst>
              <p:ext uri="{D42A27DB-BD31-4B8C-83A1-F6EECF244321}">
                <p14:modId xmlns:p14="http://schemas.microsoft.com/office/powerpoint/2010/main" val="42060847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418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2C2F6-64FD-41EB-C013-37B23C22BE29}"/>
              </a:ext>
            </a:extLst>
          </p:cNvPr>
          <p:cNvSpPr>
            <a:spLocks noGrp="1"/>
          </p:cNvSpPr>
          <p:nvPr>
            <p:ph type="title"/>
          </p:nvPr>
        </p:nvSpPr>
        <p:spPr>
          <a:xfrm>
            <a:off x="841248" y="256032"/>
            <a:ext cx="10506456" cy="1014984"/>
          </a:xfrm>
        </p:spPr>
        <p:txBody>
          <a:bodyPr anchor="b">
            <a:normAutofit/>
          </a:bodyPr>
          <a:lstStyle/>
          <a:p>
            <a:pPr algn="ctr"/>
            <a:r>
              <a:rPr lang="en-IN" b="1" i="0" dirty="0">
                <a:effectLst/>
                <a:latin typeface="Söhne"/>
              </a:rPr>
              <a:t>Amount of Data</a:t>
            </a:r>
            <a:endParaRPr lang="en-IN" dirty="0"/>
          </a:p>
        </p:txBody>
      </p:sp>
      <p:sp>
        <p:nvSpPr>
          <p:cNvPr id="16" name="Rectangle 15">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7468F5F1-A89A-925C-4D98-7AAF95675681}"/>
              </a:ext>
            </a:extLst>
          </p:cNvPr>
          <p:cNvGraphicFramePr>
            <a:graphicFrameLocks noGrp="1"/>
          </p:cNvGraphicFramePr>
          <p:nvPr>
            <p:ph idx="1"/>
            <p:extLst>
              <p:ext uri="{D42A27DB-BD31-4B8C-83A1-F6EECF244321}">
                <p14:modId xmlns:p14="http://schemas.microsoft.com/office/powerpoint/2010/main" val="50021507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5152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F5994-6DAB-6597-D625-6E22E86ADCCC}"/>
              </a:ext>
            </a:extLst>
          </p:cNvPr>
          <p:cNvSpPr>
            <a:spLocks noGrp="1"/>
          </p:cNvSpPr>
          <p:nvPr>
            <p:ph type="title"/>
          </p:nvPr>
        </p:nvSpPr>
        <p:spPr>
          <a:xfrm>
            <a:off x="838200" y="557188"/>
            <a:ext cx="10515600" cy="1133499"/>
          </a:xfrm>
        </p:spPr>
        <p:txBody>
          <a:bodyPr>
            <a:normAutofit/>
          </a:bodyPr>
          <a:lstStyle/>
          <a:p>
            <a:pPr algn="ctr"/>
            <a:r>
              <a:rPr lang="en-IN" sz="4800" b="1" i="0">
                <a:effectLst/>
                <a:latin typeface="Söhne"/>
              </a:rPr>
              <a:t>Training and Computational Resources</a:t>
            </a:r>
            <a:endParaRPr lang="en-IN" sz="4800"/>
          </a:p>
        </p:txBody>
      </p:sp>
      <p:graphicFrame>
        <p:nvGraphicFramePr>
          <p:cNvPr id="15" name="Content Placeholder 2">
            <a:extLst>
              <a:ext uri="{FF2B5EF4-FFF2-40B4-BE49-F238E27FC236}">
                <a16:creationId xmlns:a16="http://schemas.microsoft.com/office/drawing/2014/main" id="{0EDEF825-9DAC-E270-8323-7A8738AE2F06}"/>
              </a:ext>
            </a:extLst>
          </p:cNvPr>
          <p:cNvGraphicFramePr/>
          <p:nvPr>
            <p:extLst>
              <p:ext uri="{D42A27DB-BD31-4B8C-83A1-F6EECF244321}">
                <p14:modId xmlns:p14="http://schemas.microsoft.com/office/powerpoint/2010/main" val="371266950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131421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2016</Words>
  <Application>Microsoft Office PowerPoint</Application>
  <PresentationFormat>Widescreen</PresentationFormat>
  <Paragraphs>184</Paragraphs>
  <Slides>48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Roboto</vt:lpstr>
      <vt:lpstr>Söhne</vt:lpstr>
      <vt:lpstr>Office Theme</vt:lpstr>
      <vt:lpstr>Deep Learning</vt:lpstr>
      <vt:lpstr>What is Deep Learning</vt:lpstr>
      <vt:lpstr>How is Deep Learning Different from Machine Learning</vt:lpstr>
      <vt:lpstr>Hierarchy of Representations</vt:lpstr>
      <vt:lpstr>Feature Engineering</vt:lpstr>
      <vt:lpstr>Model Complexity</vt:lpstr>
      <vt:lpstr>Performance on Unstructured Data</vt:lpstr>
      <vt:lpstr>Amount of Data</vt:lpstr>
      <vt:lpstr>Training and Computational Resources</vt:lpstr>
      <vt:lpstr>Neural Networks</vt:lpstr>
      <vt:lpstr>Model Representation</vt:lpstr>
      <vt:lpstr>Components of a Neural Network</vt:lpstr>
      <vt:lpstr>Components of a Neural Network</vt:lpstr>
      <vt:lpstr>How does a Neural Network learn?</vt:lpstr>
      <vt:lpstr>PowerPoint Presentation</vt:lpstr>
      <vt:lpstr>PowerPoint Presentation</vt:lpstr>
      <vt:lpstr>PowerPoint Presentation</vt:lpstr>
      <vt:lpstr>PowerPoint Presentation</vt:lpstr>
      <vt:lpstr>Visualizing the neural network</vt:lpstr>
      <vt:lpstr>Let’s understand with a simple example</vt:lpstr>
      <vt:lpstr>Predict the image is of a tiger or not</vt:lpstr>
      <vt:lpstr>Task distribution</vt:lpstr>
      <vt:lpstr>How do people show their prediction</vt:lpstr>
      <vt:lpstr>Facial Features (Input Layer)</vt:lpstr>
      <vt:lpstr>Body Feature Group (Input Layer)</vt:lpstr>
      <vt:lpstr>The Hidden Layer</vt:lpstr>
      <vt:lpstr>The Final Decision Maker (Output Layer)</vt:lpstr>
      <vt:lpstr>How is the prediction made</vt:lpstr>
      <vt:lpstr>The flow of predictions across the network is : </vt:lpstr>
      <vt:lpstr>Step 1 : Prediction by A, B, C, D, E, F and G</vt:lpstr>
      <vt:lpstr>What does H do?</vt:lpstr>
      <vt:lpstr>What does I do?</vt:lpstr>
      <vt:lpstr>How does J predict the final image</vt:lpstr>
      <vt:lpstr>PowerPoint Presentation</vt:lpstr>
      <vt:lpstr>Components of Deep Learning</vt:lpstr>
      <vt:lpstr>Key Components of a Deep Learning Model</vt:lpstr>
      <vt:lpstr>Neural Networks</vt:lpstr>
      <vt:lpstr>Deep Neural Networks</vt:lpstr>
      <vt:lpstr>Training and Backpropagation</vt:lpstr>
      <vt:lpstr>Architectures</vt:lpstr>
      <vt:lpstr>Activation Functions</vt:lpstr>
      <vt:lpstr>Pretrained Models and Transfer Learning</vt:lpstr>
      <vt:lpstr>Applications of Deep Learning</vt:lpstr>
      <vt:lpstr>Self Driving Cars</vt:lpstr>
      <vt:lpstr>Virtual Assistants</vt:lpstr>
      <vt:lpstr>Visual Recognition</vt:lpstr>
      <vt:lpstr>Text Analysis and Understanding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Swapnil Pandey</dc:creator>
  <cp:lastModifiedBy>Swapnil Pandey</cp:lastModifiedBy>
  <cp:revision>23</cp:revision>
  <dcterms:created xsi:type="dcterms:W3CDTF">2024-01-12T06:42:55Z</dcterms:created>
  <dcterms:modified xsi:type="dcterms:W3CDTF">2024-01-13T09:02:34Z</dcterms:modified>
</cp:coreProperties>
</file>